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</p:sldMasterIdLst>
  <p:notesMasterIdLst>
    <p:notesMasterId r:id="rId4"/>
  </p:notesMasterIdLst>
  <p:handoutMasterIdLst>
    <p:handoutMasterId r:id="rId5"/>
  </p:handoutMasterIdLst>
  <p:sldIdLst>
    <p:sldId id="382" r:id="rId2"/>
    <p:sldId id="416" r:id="rId3"/>
  </p:sldIdLst>
  <p:sldSz cx="12192000" cy="6858000"/>
  <p:notesSz cx="12192000" cy="6858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A6"/>
    <a:srgbClr val="FFFFFF"/>
    <a:srgbClr val="012755"/>
    <a:srgbClr val="17243D"/>
    <a:srgbClr val="64D8DD"/>
    <a:srgbClr val="FFD132"/>
    <a:srgbClr val="3367DD"/>
    <a:srgbClr val="C0C739"/>
    <a:srgbClr val="2772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33" autoAdjust="0"/>
    <p:restoredTop sz="94660"/>
  </p:normalViewPr>
  <p:slideViewPr>
    <p:cSldViewPr>
      <p:cViewPr varScale="1">
        <p:scale>
          <a:sx n="175" d="100"/>
          <a:sy n="175" d="100"/>
        </p:scale>
        <p:origin x="640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9" d="100"/>
          <a:sy n="109" d="100"/>
        </p:scale>
        <p:origin x="216" y="52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27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8AAD3A2-BF7A-028B-451D-624C854AB4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solidFill>
                <a:srgbClr val="FFFFFF"/>
              </a:solidFill>
              <a:latin typeface="Avenir Book" panose="02000503020000020003" pitchFamily="2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66C482-A776-3DC0-A9AE-7FE89E4A121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AA73E-8B9F-D748-81BA-901FC73C52DB}" type="datetimeFigureOut">
              <a:rPr lang="en-US" smtClean="0">
                <a:solidFill>
                  <a:srgbClr val="FFFFFF"/>
                </a:solidFill>
                <a:latin typeface="Avenir Book" panose="02000503020000020003" pitchFamily="2" charset="0"/>
              </a:rPr>
              <a:t>9/16/25</a:t>
            </a:fld>
            <a:endParaRPr lang="en-US">
              <a:solidFill>
                <a:srgbClr val="FFFFFF"/>
              </a:solidFill>
              <a:latin typeface="Avenir Book" panose="02000503020000020003" pitchFamily="2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5CBC68-1F3B-A821-9302-C4761324D1A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solidFill>
                <a:srgbClr val="FFFFFF"/>
              </a:solidFill>
              <a:latin typeface="Avenir Book" panose="02000503020000020003" pitchFamily="2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B2B889-BCF2-4637-2494-F8836BAC315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BF335-1EEC-404C-AAF6-28BE196D8701}" type="slidenum">
              <a:rPr lang="en-US" smtClean="0">
                <a:solidFill>
                  <a:srgbClr val="FFFFFF"/>
                </a:solidFill>
                <a:latin typeface="Avenir Book" panose="02000503020000020003" pitchFamily="2" charset="0"/>
              </a:rPr>
              <a:t>‹N›</a:t>
            </a:fld>
            <a:endParaRPr lang="en-US">
              <a:solidFill>
                <a:srgbClr val="FFFFFF"/>
              </a:solidFill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4515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DA81DE-C90C-44C6-B51B-9130EA958DB4}" type="datetimeFigureOut">
              <a:rPr lang="it-IT" smtClean="0"/>
              <a:t>16/09/25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7111BF-801F-4987-8C44-6A640E9361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4718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6" descr="Immagine che contiene schermata, blu, Blu elettrico, Blu intenso&#10;&#10;Descrizione generata automaticamente">
            <a:extLst>
              <a:ext uri="{FF2B5EF4-FFF2-40B4-BE49-F238E27FC236}">
                <a16:creationId xmlns:a16="http://schemas.microsoft.com/office/drawing/2014/main" id="{6E1581D0-A49A-29BF-6159-81B64A16F5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" t="6893" r="618" b="12361"/>
          <a:stretch/>
        </p:blipFill>
        <p:spPr>
          <a:xfrm>
            <a:off x="0" y="0"/>
            <a:ext cx="12192000" cy="6248400"/>
          </a:xfrm>
          <a:prstGeom prst="rect">
            <a:avLst/>
          </a:prstGeom>
        </p:spPr>
      </p:pic>
      <p:pic>
        <p:nvPicPr>
          <p:cNvPr id="9" name="Immagine 7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id="{16EA5811-C431-76EE-76F5-9FC84A14B3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2365424"/>
            <a:ext cx="3810000" cy="1521307"/>
          </a:xfrm>
          <a:prstGeom prst="rect">
            <a:avLst/>
          </a:prstGeom>
        </p:spPr>
      </p:pic>
      <p:sp>
        <p:nvSpPr>
          <p:cNvPr id="2" name="CasellaDiTesto 8">
            <a:extLst>
              <a:ext uri="{FF2B5EF4-FFF2-40B4-BE49-F238E27FC236}">
                <a16:creationId xmlns:a16="http://schemas.microsoft.com/office/drawing/2014/main" id="{785FF10C-5CB5-64B0-16E6-769012271C80}"/>
              </a:ext>
            </a:extLst>
          </p:cNvPr>
          <p:cNvSpPr txBox="1"/>
          <p:nvPr userDrawn="1"/>
        </p:nvSpPr>
        <p:spPr>
          <a:xfrm>
            <a:off x="142875" y="6400800"/>
            <a:ext cx="119062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>
              <a:defRPr sz="1400" spc="110">
                <a:solidFill>
                  <a:srgbClr val="A7A7A7"/>
                </a:solidFill>
                <a:latin typeface="Josefin Sans Thin Regular"/>
                <a:ea typeface="Josefin Sans Thin Regular"/>
                <a:cs typeface="Josefin Sans Thin Regular"/>
                <a:sym typeface="Josefin Sans Thin Regular"/>
              </a:defRPr>
            </a:pPr>
            <a:r>
              <a:rPr lang="it-IT" sz="800" b="0" i="0" dirty="0">
                <a:solidFill>
                  <a:schemeClr val="accent6">
                    <a:lumMod val="75000"/>
                  </a:schemeClr>
                </a:solidFill>
                <a:latin typeface="Avenir Medium" panose="02000503020000020003" pitchFamily="2" charset="0"/>
                <a:ea typeface="Heiti TC Medium" pitchFamily="2" charset="-128"/>
              </a:rPr>
              <a:t>THIS PRESENTATION HAS BEEN DEVELOPED AND MODIFIED BY INDEPENDENT DISTRIBUTORS.</a:t>
            </a:r>
          </a:p>
          <a:p>
            <a:pPr algn="ctr" defTabSz="457200">
              <a:defRPr sz="1400" spc="110">
                <a:solidFill>
                  <a:srgbClr val="A7A7A7"/>
                </a:solidFill>
                <a:latin typeface="Josefin Sans Thin Regular"/>
                <a:ea typeface="Josefin Sans Thin Regular"/>
                <a:cs typeface="Josefin Sans Thin Regular"/>
                <a:sym typeface="Josefin Sans Thin Regular"/>
              </a:defRPr>
            </a:pPr>
            <a:r>
              <a:rPr lang="it-IT" sz="800" b="0" i="0" dirty="0">
                <a:solidFill>
                  <a:schemeClr val="accent6">
                    <a:lumMod val="75000"/>
                  </a:schemeClr>
                </a:solidFill>
                <a:latin typeface="Avenir Medium" panose="02000503020000020003" pitchFamily="2" charset="0"/>
                <a:ea typeface="Heiti TC Medium" pitchFamily="2" charset="-128"/>
              </a:rPr>
              <a:t>CMED AESTHETICS DOES NOT ASSUME ANY RESPONSIBILITY OR LIABILITY FOR THE CONTENT, STATEMENTS, OR REPRESENTATIONS CONTAINED INSIDE IT.</a:t>
            </a:r>
          </a:p>
        </p:txBody>
      </p:sp>
      <p:sp>
        <p:nvSpPr>
          <p:cNvPr id="10" name="CasellaDiTesto 8">
            <a:extLst>
              <a:ext uri="{FF2B5EF4-FFF2-40B4-BE49-F238E27FC236}">
                <a16:creationId xmlns:a16="http://schemas.microsoft.com/office/drawing/2014/main" id="{297E4687-D526-B834-15C0-E5004EB807B0}"/>
              </a:ext>
            </a:extLst>
          </p:cNvPr>
          <p:cNvSpPr txBox="1"/>
          <p:nvPr userDrawn="1"/>
        </p:nvSpPr>
        <p:spPr>
          <a:xfrm>
            <a:off x="4457700" y="4492576"/>
            <a:ext cx="32766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>
              <a:defRPr sz="1400" spc="110">
                <a:solidFill>
                  <a:srgbClr val="A7A7A7"/>
                </a:solidFill>
                <a:latin typeface="Josefin Sans Thin Regular"/>
                <a:ea typeface="Josefin Sans Thin Regular"/>
                <a:cs typeface="Josefin Sans Thin Regular"/>
                <a:sym typeface="Josefin Sans Thin Regular"/>
              </a:defRPr>
            </a:pPr>
            <a:r>
              <a:rPr lang="it-IT" sz="1200" dirty="0">
                <a:solidFill>
                  <a:schemeClr val="bg1"/>
                </a:solidFill>
                <a:latin typeface="Heiti TC Medium" pitchFamily="2" charset="-128"/>
                <a:ea typeface="Heiti TC Medium" pitchFamily="2" charset="-128"/>
              </a:rPr>
              <a:t>ITALIAN RESEARCH &amp; INNOVATION</a:t>
            </a:r>
          </a:p>
        </p:txBody>
      </p:sp>
      <p:sp>
        <p:nvSpPr>
          <p:cNvPr id="7" name="CasellaDiTesto 5">
            <a:extLst>
              <a:ext uri="{FF2B5EF4-FFF2-40B4-BE49-F238E27FC236}">
                <a16:creationId xmlns:a16="http://schemas.microsoft.com/office/drawing/2014/main" id="{FD835BC4-90B9-9EFC-BFF1-0FF505146D07}"/>
              </a:ext>
            </a:extLst>
          </p:cNvPr>
          <p:cNvSpPr txBox="1"/>
          <p:nvPr userDrawn="1"/>
        </p:nvSpPr>
        <p:spPr>
          <a:xfrm>
            <a:off x="2247900" y="5473697"/>
            <a:ext cx="76962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>
              <a:defRPr sz="1400" spc="110">
                <a:solidFill>
                  <a:srgbClr val="A7A7A7"/>
                </a:solidFill>
                <a:latin typeface="Josefin Sans Thin Regular"/>
                <a:ea typeface="Josefin Sans Thin Regular"/>
                <a:cs typeface="Josefin Sans Thin Regular"/>
                <a:sym typeface="Josefin Sans Thin Regular"/>
              </a:defRPr>
            </a:pPr>
            <a:r>
              <a:rPr lang="it-IT" dirty="0">
                <a:solidFill>
                  <a:schemeClr val="bg1"/>
                </a:solidFill>
                <a:latin typeface="Heiti TC Medium" pitchFamily="2" charset="-128"/>
                <a:ea typeface="Heiti TC Medium" pitchFamily="2" charset="-128"/>
              </a:rPr>
              <a:t>EVERYTHING WE DO IS AIMED TO IMPROVE PEOPLE'S WELLNESS AND BEAUTY</a:t>
            </a:r>
          </a:p>
        </p:txBody>
      </p:sp>
      <p:sp>
        <p:nvSpPr>
          <p:cNvPr id="3" name="CasellaDiTesto 8">
            <a:extLst>
              <a:ext uri="{FF2B5EF4-FFF2-40B4-BE49-F238E27FC236}">
                <a16:creationId xmlns:a16="http://schemas.microsoft.com/office/drawing/2014/main" id="{DC6ED00D-CC58-F6E7-DFC4-5C8417480C54}"/>
              </a:ext>
            </a:extLst>
          </p:cNvPr>
          <p:cNvSpPr txBox="1"/>
          <p:nvPr userDrawn="1"/>
        </p:nvSpPr>
        <p:spPr>
          <a:xfrm>
            <a:off x="4257675" y="2136684"/>
            <a:ext cx="3676650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>
              <a:defRPr sz="1400" spc="110">
                <a:solidFill>
                  <a:srgbClr val="A7A7A7"/>
                </a:solidFill>
                <a:latin typeface="Josefin Sans Thin Regular"/>
                <a:ea typeface="Josefin Sans Thin Regular"/>
                <a:cs typeface="Josefin Sans Thin Regular"/>
                <a:sym typeface="Josefin Sans Thin Regular"/>
              </a:defRPr>
            </a:pPr>
            <a:r>
              <a:rPr lang="it-IT" sz="1900" b="1" spc="300" dirty="0">
                <a:solidFill>
                  <a:schemeClr val="bg1"/>
                </a:solidFill>
                <a:latin typeface="Heiti TC Medium" pitchFamily="2" charset="-128"/>
                <a:ea typeface="Heiti TC Medium" pitchFamily="2" charset="-128"/>
              </a:rPr>
              <a:t>Official Distributor of</a:t>
            </a:r>
          </a:p>
        </p:txBody>
      </p:sp>
    </p:spTree>
    <p:extLst>
      <p:ext uri="{BB962C8B-B14F-4D97-AF65-F5344CB8AC3E}">
        <p14:creationId xmlns:p14="http://schemas.microsoft.com/office/powerpoint/2010/main" val="2142057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DE6D0-AF76-697F-BAE6-C97A1D5EE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892D1C-D6E4-4FF2-E244-09ECF5758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93AD80-E166-401B-C7CB-DAF620EFDD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75D98A-8F86-7F98-27C8-ECE287EFDE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67D149-8598-31BF-73EC-5B002E73CD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D64640E1-FB3F-EAEB-308C-E750CB68F30D}"/>
              </a:ext>
            </a:extLst>
          </p:cNvPr>
          <p:cNvGrpSpPr/>
          <p:nvPr userDrawn="1"/>
        </p:nvGrpSpPr>
        <p:grpSpPr>
          <a:xfrm>
            <a:off x="0" y="6019800"/>
            <a:ext cx="12192000" cy="838200"/>
            <a:chOff x="0" y="6019800"/>
            <a:chExt cx="12192000" cy="838200"/>
          </a:xfrm>
        </p:grpSpPr>
        <p:sp>
          <p:nvSpPr>
            <p:cNvPr id="9" name="Rettangolo 8">
              <a:extLst>
                <a:ext uri="{FF2B5EF4-FFF2-40B4-BE49-F238E27FC236}">
                  <a16:creationId xmlns:a16="http://schemas.microsoft.com/office/drawing/2014/main" id="{FC846713-58F8-D14E-5A56-FF28A9817DF9}"/>
                </a:ext>
              </a:extLst>
            </p:cNvPr>
            <p:cNvSpPr/>
            <p:nvPr userDrawn="1"/>
          </p:nvSpPr>
          <p:spPr>
            <a:xfrm>
              <a:off x="0" y="6019800"/>
              <a:ext cx="12192000" cy="8382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pic>
          <p:nvPicPr>
            <p:cNvPr id="11" name="Picture 10" descr="A blue and black logo&#10;&#10;Description automatically generated">
              <a:extLst>
                <a:ext uri="{FF2B5EF4-FFF2-40B4-BE49-F238E27FC236}">
                  <a16:creationId xmlns:a16="http://schemas.microsoft.com/office/drawing/2014/main" id="{D6BCBC75-62CE-42FE-CA8F-4BBDBE7FFC4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0571" y="6164406"/>
              <a:ext cx="1447800" cy="578097"/>
            </a:xfrm>
            <a:prstGeom prst="rect">
              <a:avLst/>
            </a:prstGeom>
          </p:spPr>
        </p:pic>
        <p:sp>
          <p:nvSpPr>
            <p:cNvPr id="15" name="CasellaDiTesto 8">
              <a:extLst>
                <a:ext uri="{FF2B5EF4-FFF2-40B4-BE49-F238E27FC236}">
                  <a16:creationId xmlns:a16="http://schemas.microsoft.com/office/drawing/2014/main" id="{D844F0F4-EF1C-0FCB-ECAF-B8036FDC2DF1}"/>
                </a:ext>
              </a:extLst>
            </p:cNvPr>
            <p:cNvSpPr txBox="1"/>
            <p:nvPr userDrawn="1"/>
          </p:nvSpPr>
          <p:spPr>
            <a:xfrm>
              <a:off x="6096000" y="6263513"/>
              <a:ext cx="6019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THIS PRESENTATION HAS BEEN DEVELOPED AND MODIFIED BY INDEPENDENT DISTRIBUTORS.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CMED AESTHETICS DOES NOT ASSUME ANY RESPONSIBILITY OR LIABILITY FOR THE CONTENT, STATEMENTS, 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OR REPRESENTATIONS CONTAINED INSIDE IT.</a:t>
              </a:r>
            </a:p>
          </p:txBody>
        </p:sp>
        <p:sp>
          <p:nvSpPr>
            <p:cNvPr id="16" name="CasellaDiTesto 8">
              <a:extLst>
                <a:ext uri="{FF2B5EF4-FFF2-40B4-BE49-F238E27FC236}">
                  <a16:creationId xmlns:a16="http://schemas.microsoft.com/office/drawing/2014/main" id="{6590F99F-36B3-743E-FDA7-DA3B6DAF03B7}"/>
                </a:ext>
              </a:extLst>
            </p:cNvPr>
            <p:cNvSpPr txBox="1"/>
            <p:nvPr userDrawn="1"/>
          </p:nvSpPr>
          <p:spPr>
            <a:xfrm>
              <a:off x="1123071" y="6324600"/>
              <a:ext cx="354330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900" b="1" spc="300" dirty="0">
                  <a:solidFill>
                    <a:srgbClr val="003CA6"/>
                  </a:solidFill>
                  <a:latin typeface="Heiti TC Medium" pitchFamily="2" charset="-128"/>
                  <a:ea typeface="Heiti TC Medium" pitchFamily="2" charset="-128"/>
                </a:rPr>
                <a:t>Official Distributor of</a:t>
              </a:r>
            </a:p>
          </p:txBody>
        </p:sp>
        <p:cxnSp>
          <p:nvCxnSpPr>
            <p:cNvPr id="17" name="Connettore 1 16">
              <a:extLst>
                <a:ext uri="{FF2B5EF4-FFF2-40B4-BE49-F238E27FC236}">
                  <a16:creationId xmlns:a16="http://schemas.microsoft.com/office/drawing/2014/main" id="{C97D67CE-41FE-D7F2-AB24-DBD12B364C7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91200" y="6214577"/>
              <a:ext cx="0" cy="51337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58038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_brigh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DE6D0-AF76-697F-BAE6-C97A1D5EE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892D1C-D6E4-4FF2-E244-09ECF5758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93AD80-E166-401B-C7CB-DAF620EFDD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75D98A-8F86-7F98-27C8-ECE287EFDE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67D149-8598-31BF-73EC-5B002E73CD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89124C08-B4F3-A32D-78A0-E48863302CFD}"/>
              </a:ext>
            </a:extLst>
          </p:cNvPr>
          <p:cNvGrpSpPr/>
          <p:nvPr userDrawn="1"/>
        </p:nvGrpSpPr>
        <p:grpSpPr>
          <a:xfrm>
            <a:off x="0" y="6019800"/>
            <a:ext cx="12192000" cy="838200"/>
            <a:chOff x="0" y="6019800"/>
            <a:chExt cx="12192000" cy="838200"/>
          </a:xfrm>
        </p:grpSpPr>
        <p:sp>
          <p:nvSpPr>
            <p:cNvPr id="8" name="Rettangolo 7">
              <a:extLst>
                <a:ext uri="{FF2B5EF4-FFF2-40B4-BE49-F238E27FC236}">
                  <a16:creationId xmlns:a16="http://schemas.microsoft.com/office/drawing/2014/main" id="{7751B7DB-C4EA-7BEF-C48C-6405C58F0033}"/>
                </a:ext>
              </a:extLst>
            </p:cNvPr>
            <p:cNvSpPr/>
            <p:nvPr userDrawn="1"/>
          </p:nvSpPr>
          <p:spPr>
            <a:xfrm>
              <a:off x="0" y="6019800"/>
              <a:ext cx="121920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9F7FC69A-0984-20DC-98A5-C08BFCE8B2BA}"/>
                </a:ext>
              </a:extLst>
            </p:cNvPr>
            <p:cNvSpPr txBox="1"/>
            <p:nvPr userDrawn="1"/>
          </p:nvSpPr>
          <p:spPr>
            <a:xfrm>
              <a:off x="6096000" y="6263513"/>
              <a:ext cx="6019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THIS PRESENTATION HAS BEEN DEVELOPED AND MODIFIED BY INDEPENDENT DISTRIBUTORS.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CMED AESTHETICS DOES NOT ASSUME ANY RESPONSIBILITY OR LIABILITY FOR THE CONTENT, STATEMENTS, 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OR REPRESENTATIONS CONTAINED INSIDE IT.</a:t>
              </a:r>
            </a:p>
          </p:txBody>
        </p:sp>
        <p:sp>
          <p:nvSpPr>
            <p:cNvPr id="15" name="CasellaDiTesto 8">
              <a:extLst>
                <a:ext uri="{FF2B5EF4-FFF2-40B4-BE49-F238E27FC236}">
                  <a16:creationId xmlns:a16="http://schemas.microsoft.com/office/drawing/2014/main" id="{D19358C6-D901-9652-3BE4-5F62074F1FF3}"/>
                </a:ext>
              </a:extLst>
            </p:cNvPr>
            <p:cNvSpPr txBox="1"/>
            <p:nvPr userDrawn="1"/>
          </p:nvSpPr>
          <p:spPr>
            <a:xfrm>
              <a:off x="1123071" y="6324600"/>
              <a:ext cx="354330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900" b="1" spc="300" dirty="0">
                  <a:solidFill>
                    <a:schemeClr val="bg1"/>
                  </a:solidFill>
                  <a:latin typeface="Heiti TC Medium" pitchFamily="2" charset="-128"/>
                  <a:ea typeface="Heiti TC Medium" pitchFamily="2" charset="-128"/>
                </a:rPr>
                <a:t>Official Distributor of</a:t>
              </a:r>
            </a:p>
          </p:txBody>
        </p:sp>
        <p:cxnSp>
          <p:nvCxnSpPr>
            <p:cNvPr id="16" name="Connettore 1 15">
              <a:extLst>
                <a:ext uri="{FF2B5EF4-FFF2-40B4-BE49-F238E27FC236}">
                  <a16:creationId xmlns:a16="http://schemas.microsoft.com/office/drawing/2014/main" id="{9D0D37E9-9726-1B7E-4B25-1496D67F246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91200" y="6214577"/>
              <a:ext cx="0" cy="51337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7" name="Picture 6" descr="A black and white logo&#10;&#10;Description automatically generated">
              <a:extLst>
                <a:ext uri="{FF2B5EF4-FFF2-40B4-BE49-F238E27FC236}">
                  <a16:creationId xmlns:a16="http://schemas.microsoft.com/office/drawing/2014/main" id="{69822DAE-0F61-AE4F-8F90-D34C01AD299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1461" y="6134638"/>
              <a:ext cx="1524000" cy="60852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93003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A39C6-FD58-60EC-89AB-010F3F342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grpSp>
        <p:nvGrpSpPr>
          <p:cNvPr id="3" name="Gruppo 2">
            <a:extLst>
              <a:ext uri="{FF2B5EF4-FFF2-40B4-BE49-F238E27FC236}">
                <a16:creationId xmlns:a16="http://schemas.microsoft.com/office/drawing/2014/main" id="{B8525E14-616C-70CD-8AD8-97F5A5696E5C}"/>
              </a:ext>
            </a:extLst>
          </p:cNvPr>
          <p:cNvGrpSpPr/>
          <p:nvPr userDrawn="1"/>
        </p:nvGrpSpPr>
        <p:grpSpPr>
          <a:xfrm>
            <a:off x="0" y="6019800"/>
            <a:ext cx="12192000" cy="838200"/>
            <a:chOff x="0" y="6019800"/>
            <a:chExt cx="12192000" cy="838200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E3977E68-25A4-1E5C-CEEE-52E45388B3B6}"/>
                </a:ext>
              </a:extLst>
            </p:cNvPr>
            <p:cNvSpPr/>
            <p:nvPr userDrawn="1"/>
          </p:nvSpPr>
          <p:spPr>
            <a:xfrm>
              <a:off x="0" y="6019800"/>
              <a:ext cx="12192000" cy="8382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pic>
          <p:nvPicPr>
            <p:cNvPr id="6" name="Picture 10" descr="A blue and black logo&#10;&#10;Description automatically generated">
              <a:extLst>
                <a:ext uri="{FF2B5EF4-FFF2-40B4-BE49-F238E27FC236}">
                  <a16:creationId xmlns:a16="http://schemas.microsoft.com/office/drawing/2014/main" id="{53B4199F-5C9B-A37B-CAB2-D89AF47B6DA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0571" y="6164406"/>
              <a:ext cx="1447800" cy="578097"/>
            </a:xfrm>
            <a:prstGeom prst="rect">
              <a:avLst/>
            </a:prstGeom>
          </p:spPr>
        </p:pic>
        <p:sp>
          <p:nvSpPr>
            <p:cNvPr id="11" name="CasellaDiTesto 8">
              <a:extLst>
                <a:ext uri="{FF2B5EF4-FFF2-40B4-BE49-F238E27FC236}">
                  <a16:creationId xmlns:a16="http://schemas.microsoft.com/office/drawing/2014/main" id="{0BC61121-01E3-B6F0-EF47-DF329B3653A1}"/>
                </a:ext>
              </a:extLst>
            </p:cNvPr>
            <p:cNvSpPr txBox="1"/>
            <p:nvPr userDrawn="1"/>
          </p:nvSpPr>
          <p:spPr>
            <a:xfrm>
              <a:off x="6096000" y="6263513"/>
              <a:ext cx="6019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THIS PRESENTATION HAS BEEN DEVELOPED AND MODIFIED BY INDEPENDENT DISTRIBUTORS.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CMED AESTHETICS DOES NOT ASSUME ANY RESPONSIBILITY OR LIABILITY FOR THE CONTENT, STATEMENTS, 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OR REPRESENTATIONS CONTAINED INSIDE IT.</a:t>
              </a:r>
            </a:p>
          </p:txBody>
        </p:sp>
        <p:sp>
          <p:nvSpPr>
            <p:cNvPr id="12" name="CasellaDiTesto 8">
              <a:extLst>
                <a:ext uri="{FF2B5EF4-FFF2-40B4-BE49-F238E27FC236}">
                  <a16:creationId xmlns:a16="http://schemas.microsoft.com/office/drawing/2014/main" id="{6845A80C-2353-9EAC-84B4-7DB3DD832985}"/>
                </a:ext>
              </a:extLst>
            </p:cNvPr>
            <p:cNvSpPr txBox="1"/>
            <p:nvPr userDrawn="1"/>
          </p:nvSpPr>
          <p:spPr>
            <a:xfrm>
              <a:off x="1123071" y="6324600"/>
              <a:ext cx="354330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900" b="1" spc="300" dirty="0">
                  <a:solidFill>
                    <a:srgbClr val="003CA6"/>
                  </a:solidFill>
                  <a:latin typeface="Heiti TC Medium" pitchFamily="2" charset="-128"/>
                  <a:ea typeface="Heiti TC Medium" pitchFamily="2" charset="-128"/>
                </a:rPr>
                <a:t>Official Distributor of</a:t>
              </a:r>
            </a:p>
          </p:txBody>
        </p:sp>
        <p:cxnSp>
          <p:nvCxnSpPr>
            <p:cNvPr id="13" name="Connettore 1 12">
              <a:extLst>
                <a:ext uri="{FF2B5EF4-FFF2-40B4-BE49-F238E27FC236}">
                  <a16:creationId xmlns:a16="http://schemas.microsoft.com/office/drawing/2014/main" id="{E8CE4D61-C6DD-27F6-9693-06891C0AAC2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91200" y="6214577"/>
              <a:ext cx="0" cy="51337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029411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_brigh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A39C6-FD58-60EC-89AB-010F3F342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grpSp>
        <p:nvGrpSpPr>
          <p:cNvPr id="3" name="Gruppo 2">
            <a:extLst>
              <a:ext uri="{FF2B5EF4-FFF2-40B4-BE49-F238E27FC236}">
                <a16:creationId xmlns:a16="http://schemas.microsoft.com/office/drawing/2014/main" id="{A7DE2576-0573-9C74-3DB7-5576ED30A604}"/>
              </a:ext>
            </a:extLst>
          </p:cNvPr>
          <p:cNvGrpSpPr/>
          <p:nvPr userDrawn="1"/>
        </p:nvGrpSpPr>
        <p:grpSpPr>
          <a:xfrm>
            <a:off x="0" y="6019800"/>
            <a:ext cx="12192000" cy="838200"/>
            <a:chOff x="0" y="6019800"/>
            <a:chExt cx="12192000" cy="8382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BAE45A4F-AA67-3221-9560-03B7F36C8DA0}"/>
                </a:ext>
              </a:extLst>
            </p:cNvPr>
            <p:cNvSpPr/>
            <p:nvPr userDrawn="1"/>
          </p:nvSpPr>
          <p:spPr>
            <a:xfrm>
              <a:off x="0" y="6019800"/>
              <a:ext cx="121920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5" name="CasellaDiTesto 8">
              <a:extLst>
                <a:ext uri="{FF2B5EF4-FFF2-40B4-BE49-F238E27FC236}">
                  <a16:creationId xmlns:a16="http://schemas.microsoft.com/office/drawing/2014/main" id="{6714D30B-26DA-F9BF-F77E-CC6E74A45D70}"/>
                </a:ext>
              </a:extLst>
            </p:cNvPr>
            <p:cNvSpPr txBox="1"/>
            <p:nvPr userDrawn="1"/>
          </p:nvSpPr>
          <p:spPr>
            <a:xfrm>
              <a:off x="6096000" y="6263513"/>
              <a:ext cx="6019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THIS PRESENTATION HAS BEEN DEVELOPED AND MODIFIED BY INDEPENDENT DISTRIBUTORS.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CMED AESTHETICS DOES NOT ASSUME ANY RESPONSIBILITY OR LIABILITY FOR THE CONTENT, STATEMENTS, 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OR REPRESENTATIONS CONTAINED INSIDE IT.</a:t>
              </a:r>
            </a:p>
          </p:txBody>
        </p:sp>
        <p:sp>
          <p:nvSpPr>
            <p:cNvPr id="11" name="CasellaDiTesto 8">
              <a:extLst>
                <a:ext uri="{FF2B5EF4-FFF2-40B4-BE49-F238E27FC236}">
                  <a16:creationId xmlns:a16="http://schemas.microsoft.com/office/drawing/2014/main" id="{20112F5B-E71B-B307-29E1-90BC001A6E71}"/>
                </a:ext>
              </a:extLst>
            </p:cNvPr>
            <p:cNvSpPr txBox="1"/>
            <p:nvPr userDrawn="1"/>
          </p:nvSpPr>
          <p:spPr>
            <a:xfrm>
              <a:off x="1123071" y="6324600"/>
              <a:ext cx="354330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900" b="1" spc="300" dirty="0">
                  <a:solidFill>
                    <a:schemeClr val="bg1"/>
                  </a:solidFill>
                  <a:latin typeface="Heiti TC Medium" pitchFamily="2" charset="-128"/>
                  <a:ea typeface="Heiti TC Medium" pitchFamily="2" charset="-128"/>
                </a:rPr>
                <a:t>Official Distributor of</a:t>
              </a:r>
            </a:p>
          </p:txBody>
        </p:sp>
        <p:cxnSp>
          <p:nvCxnSpPr>
            <p:cNvPr id="12" name="Connettore 1 11">
              <a:extLst>
                <a:ext uri="{FF2B5EF4-FFF2-40B4-BE49-F238E27FC236}">
                  <a16:creationId xmlns:a16="http://schemas.microsoft.com/office/drawing/2014/main" id="{460BC65B-29E7-363C-DB80-6D10693F958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91200" y="6214577"/>
              <a:ext cx="0" cy="51337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3" name="Picture 6" descr="A black and white logo&#10;&#10;Description automatically generated">
              <a:extLst>
                <a:ext uri="{FF2B5EF4-FFF2-40B4-BE49-F238E27FC236}">
                  <a16:creationId xmlns:a16="http://schemas.microsoft.com/office/drawing/2014/main" id="{AB70549A-2729-2025-068F-5232AD17E0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1461" y="6134638"/>
              <a:ext cx="1524000" cy="60852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68583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A15D5-660A-A7FD-4AAB-E84C0C570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834EA-00FA-2B2C-23FB-88D3AB553C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9DBF22-79E8-F453-1290-90BA170CD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grpSp>
        <p:nvGrpSpPr>
          <p:cNvPr id="5" name="Gruppo 4">
            <a:extLst>
              <a:ext uri="{FF2B5EF4-FFF2-40B4-BE49-F238E27FC236}">
                <a16:creationId xmlns:a16="http://schemas.microsoft.com/office/drawing/2014/main" id="{F54E83EE-FC00-38E9-E4B4-C49DA47B3681}"/>
              </a:ext>
            </a:extLst>
          </p:cNvPr>
          <p:cNvGrpSpPr/>
          <p:nvPr userDrawn="1"/>
        </p:nvGrpSpPr>
        <p:grpSpPr>
          <a:xfrm>
            <a:off x="0" y="6019800"/>
            <a:ext cx="12192000" cy="838200"/>
            <a:chOff x="0" y="6019800"/>
            <a:chExt cx="12192000" cy="838200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9A376C6F-350C-E126-A3FF-5823BEE7749F}"/>
                </a:ext>
              </a:extLst>
            </p:cNvPr>
            <p:cNvSpPr/>
            <p:nvPr userDrawn="1"/>
          </p:nvSpPr>
          <p:spPr>
            <a:xfrm>
              <a:off x="0" y="6019800"/>
              <a:ext cx="12192000" cy="8382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pic>
          <p:nvPicPr>
            <p:cNvPr id="8" name="Picture 10" descr="A blue and black logo&#10;&#10;Description automatically generated">
              <a:extLst>
                <a:ext uri="{FF2B5EF4-FFF2-40B4-BE49-F238E27FC236}">
                  <a16:creationId xmlns:a16="http://schemas.microsoft.com/office/drawing/2014/main" id="{F537F517-881D-BB27-37C8-D02F78248B3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0571" y="6164406"/>
              <a:ext cx="1447800" cy="578097"/>
            </a:xfrm>
            <a:prstGeom prst="rect">
              <a:avLst/>
            </a:prstGeom>
          </p:spPr>
        </p:pic>
        <p:sp>
          <p:nvSpPr>
            <p:cNvPr id="13" name="CasellaDiTesto 8">
              <a:extLst>
                <a:ext uri="{FF2B5EF4-FFF2-40B4-BE49-F238E27FC236}">
                  <a16:creationId xmlns:a16="http://schemas.microsoft.com/office/drawing/2014/main" id="{59C7613C-D9F9-3A15-8B24-FB8D05638338}"/>
                </a:ext>
              </a:extLst>
            </p:cNvPr>
            <p:cNvSpPr txBox="1"/>
            <p:nvPr userDrawn="1"/>
          </p:nvSpPr>
          <p:spPr>
            <a:xfrm>
              <a:off x="6096000" y="6263513"/>
              <a:ext cx="6019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THIS PRESENTATION HAS BEEN DEVELOPED AND MODIFIED BY INDEPENDENT DISTRIBUTORS.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CMED AESTHETICS DOES NOT ASSUME ANY RESPONSIBILITY OR LIABILITY FOR THE CONTENT, STATEMENTS, 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OR REPRESENTATIONS CONTAINED INSIDE IT.</a:t>
              </a:r>
            </a:p>
          </p:txBody>
        </p:sp>
        <p:sp>
          <p:nvSpPr>
            <p:cNvPr id="14" name="CasellaDiTesto 8">
              <a:extLst>
                <a:ext uri="{FF2B5EF4-FFF2-40B4-BE49-F238E27FC236}">
                  <a16:creationId xmlns:a16="http://schemas.microsoft.com/office/drawing/2014/main" id="{BDF791FD-CEA6-92BB-53D2-6CBDD9755BDC}"/>
                </a:ext>
              </a:extLst>
            </p:cNvPr>
            <p:cNvSpPr txBox="1"/>
            <p:nvPr userDrawn="1"/>
          </p:nvSpPr>
          <p:spPr>
            <a:xfrm>
              <a:off x="1123071" y="6324600"/>
              <a:ext cx="354330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900" b="1" spc="300" dirty="0">
                  <a:solidFill>
                    <a:srgbClr val="003CA6"/>
                  </a:solidFill>
                  <a:latin typeface="Heiti TC Medium" pitchFamily="2" charset="-128"/>
                  <a:ea typeface="Heiti TC Medium" pitchFamily="2" charset="-128"/>
                </a:rPr>
                <a:t>Official Distributor of</a:t>
              </a:r>
            </a:p>
          </p:txBody>
        </p:sp>
        <p:cxnSp>
          <p:nvCxnSpPr>
            <p:cNvPr id="15" name="Connettore 1 14">
              <a:extLst>
                <a:ext uri="{FF2B5EF4-FFF2-40B4-BE49-F238E27FC236}">
                  <a16:creationId xmlns:a16="http://schemas.microsoft.com/office/drawing/2014/main" id="{23DB4F00-DF1E-594D-CF6F-0B3897BC4A0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91200" y="6214577"/>
              <a:ext cx="0" cy="51337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49967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_brigh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A15D5-660A-A7FD-4AAB-E84C0C570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834EA-00FA-2B2C-23FB-88D3AB553C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9DBF22-79E8-F453-1290-90BA170CD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grpSp>
        <p:nvGrpSpPr>
          <p:cNvPr id="16" name="Gruppo 15">
            <a:extLst>
              <a:ext uri="{FF2B5EF4-FFF2-40B4-BE49-F238E27FC236}">
                <a16:creationId xmlns:a16="http://schemas.microsoft.com/office/drawing/2014/main" id="{C5C47C79-C662-3040-4855-236D66EF7618}"/>
              </a:ext>
            </a:extLst>
          </p:cNvPr>
          <p:cNvGrpSpPr/>
          <p:nvPr userDrawn="1"/>
        </p:nvGrpSpPr>
        <p:grpSpPr>
          <a:xfrm>
            <a:off x="0" y="6019800"/>
            <a:ext cx="12192000" cy="838200"/>
            <a:chOff x="0" y="6019800"/>
            <a:chExt cx="12192000" cy="838200"/>
          </a:xfrm>
        </p:grpSpPr>
        <p:sp>
          <p:nvSpPr>
            <p:cNvPr id="17" name="Rettangolo 16">
              <a:extLst>
                <a:ext uri="{FF2B5EF4-FFF2-40B4-BE49-F238E27FC236}">
                  <a16:creationId xmlns:a16="http://schemas.microsoft.com/office/drawing/2014/main" id="{B1AAA9E2-6912-F094-6087-22550223057C}"/>
                </a:ext>
              </a:extLst>
            </p:cNvPr>
            <p:cNvSpPr/>
            <p:nvPr userDrawn="1"/>
          </p:nvSpPr>
          <p:spPr>
            <a:xfrm>
              <a:off x="0" y="6019800"/>
              <a:ext cx="121920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8" name="CasellaDiTesto 8">
              <a:extLst>
                <a:ext uri="{FF2B5EF4-FFF2-40B4-BE49-F238E27FC236}">
                  <a16:creationId xmlns:a16="http://schemas.microsoft.com/office/drawing/2014/main" id="{73DADCCA-9AD4-D7B5-E741-B177703EB969}"/>
                </a:ext>
              </a:extLst>
            </p:cNvPr>
            <p:cNvSpPr txBox="1"/>
            <p:nvPr userDrawn="1"/>
          </p:nvSpPr>
          <p:spPr>
            <a:xfrm>
              <a:off x="6096000" y="6263513"/>
              <a:ext cx="6019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THIS PRESENTATION HAS BEEN DEVELOPED AND MODIFIED BY INDEPENDENT DISTRIBUTORS.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CMED AESTHETICS DOES NOT ASSUME ANY RESPONSIBILITY OR LIABILITY FOR THE CONTENT, STATEMENTS, 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OR REPRESENTATIONS CONTAINED INSIDE IT.</a:t>
              </a:r>
            </a:p>
          </p:txBody>
        </p:sp>
        <p:sp>
          <p:nvSpPr>
            <p:cNvPr id="19" name="CasellaDiTesto 8">
              <a:extLst>
                <a:ext uri="{FF2B5EF4-FFF2-40B4-BE49-F238E27FC236}">
                  <a16:creationId xmlns:a16="http://schemas.microsoft.com/office/drawing/2014/main" id="{51597408-ED44-266B-62B8-9AF9296A1A7B}"/>
                </a:ext>
              </a:extLst>
            </p:cNvPr>
            <p:cNvSpPr txBox="1"/>
            <p:nvPr userDrawn="1"/>
          </p:nvSpPr>
          <p:spPr>
            <a:xfrm>
              <a:off x="1123071" y="6324600"/>
              <a:ext cx="354330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900" b="1" spc="300" dirty="0">
                  <a:solidFill>
                    <a:schemeClr val="bg1"/>
                  </a:solidFill>
                  <a:latin typeface="Heiti TC Medium" pitchFamily="2" charset="-128"/>
                  <a:ea typeface="Heiti TC Medium" pitchFamily="2" charset="-128"/>
                </a:rPr>
                <a:t>Official Distributor of</a:t>
              </a:r>
            </a:p>
          </p:txBody>
        </p:sp>
        <p:cxnSp>
          <p:nvCxnSpPr>
            <p:cNvPr id="20" name="Connettore 1 19">
              <a:extLst>
                <a:ext uri="{FF2B5EF4-FFF2-40B4-BE49-F238E27FC236}">
                  <a16:creationId xmlns:a16="http://schemas.microsoft.com/office/drawing/2014/main" id="{800EE243-50ED-C365-7CC3-5F00AC4DC17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91200" y="6214577"/>
              <a:ext cx="0" cy="51337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21" name="Picture 6" descr="A black and white logo&#10;&#10;Description automatically generated">
              <a:extLst>
                <a:ext uri="{FF2B5EF4-FFF2-40B4-BE49-F238E27FC236}">
                  <a16:creationId xmlns:a16="http://schemas.microsoft.com/office/drawing/2014/main" id="{661817FD-13EE-30F8-0D43-880EE039EA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1461" y="6134638"/>
              <a:ext cx="1524000" cy="60852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323763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6E311-6B54-8595-F495-0CA61A485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61BD15-1BF7-45BB-D55F-76344BF854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BE76A8-B924-477D-CFEF-B7E96D305D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grpSp>
        <p:nvGrpSpPr>
          <p:cNvPr id="5" name="Gruppo 4">
            <a:extLst>
              <a:ext uri="{FF2B5EF4-FFF2-40B4-BE49-F238E27FC236}">
                <a16:creationId xmlns:a16="http://schemas.microsoft.com/office/drawing/2014/main" id="{BD99FAB2-C56D-0311-84A2-D52715AAA6A5}"/>
              </a:ext>
            </a:extLst>
          </p:cNvPr>
          <p:cNvGrpSpPr/>
          <p:nvPr userDrawn="1"/>
        </p:nvGrpSpPr>
        <p:grpSpPr>
          <a:xfrm>
            <a:off x="0" y="6019800"/>
            <a:ext cx="12192000" cy="838200"/>
            <a:chOff x="0" y="6019800"/>
            <a:chExt cx="12192000" cy="838200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85650D17-D968-F531-FF36-E26F17C53C85}"/>
                </a:ext>
              </a:extLst>
            </p:cNvPr>
            <p:cNvSpPr/>
            <p:nvPr userDrawn="1"/>
          </p:nvSpPr>
          <p:spPr>
            <a:xfrm>
              <a:off x="0" y="6019800"/>
              <a:ext cx="12192000" cy="8382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pic>
          <p:nvPicPr>
            <p:cNvPr id="8" name="Picture 10" descr="A blue and black logo&#10;&#10;Description automatically generated">
              <a:extLst>
                <a:ext uri="{FF2B5EF4-FFF2-40B4-BE49-F238E27FC236}">
                  <a16:creationId xmlns:a16="http://schemas.microsoft.com/office/drawing/2014/main" id="{2F301B5E-BD1E-7A34-2C9E-C0F3352EEE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0571" y="6164406"/>
              <a:ext cx="1447800" cy="578097"/>
            </a:xfrm>
            <a:prstGeom prst="rect">
              <a:avLst/>
            </a:prstGeom>
          </p:spPr>
        </p:pic>
        <p:sp>
          <p:nvSpPr>
            <p:cNvPr id="13" name="CasellaDiTesto 8">
              <a:extLst>
                <a:ext uri="{FF2B5EF4-FFF2-40B4-BE49-F238E27FC236}">
                  <a16:creationId xmlns:a16="http://schemas.microsoft.com/office/drawing/2014/main" id="{3F874D1E-374E-D033-4F63-D6F137396102}"/>
                </a:ext>
              </a:extLst>
            </p:cNvPr>
            <p:cNvSpPr txBox="1"/>
            <p:nvPr userDrawn="1"/>
          </p:nvSpPr>
          <p:spPr>
            <a:xfrm>
              <a:off x="6096000" y="6263513"/>
              <a:ext cx="6019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THIS PRESENTATION HAS BEEN DEVELOPED AND MODIFIED BY INDEPENDENT DISTRIBUTORS.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CMED AESTHETICS DOES NOT ASSUME ANY RESPONSIBILITY OR LIABILITY FOR THE CONTENT, STATEMENTS, 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OR REPRESENTATIONS CONTAINED INSIDE IT.</a:t>
              </a:r>
            </a:p>
          </p:txBody>
        </p:sp>
        <p:sp>
          <p:nvSpPr>
            <p:cNvPr id="14" name="CasellaDiTesto 8">
              <a:extLst>
                <a:ext uri="{FF2B5EF4-FFF2-40B4-BE49-F238E27FC236}">
                  <a16:creationId xmlns:a16="http://schemas.microsoft.com/office/drawing/2014/main" id="{D5A9CFA6-32E1-8966-38D2-D9085A9B1AB5}"/>
                </a:ext>
              </a:extLst>
            </p:cNvPr>
            <p:cNvSpPr txBox="1"/>
            <p:nvPr userDrawn="1"/>
          </p:nvSpPr>
          <p:spPr>
            <a:xfrm>
              <a:off x="1123071" y="6324600"/>
              <a:ext cx="354330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900" b="1" spc="300" dirty="0">
                  <a:solidFill>
                    <a:srgbClr val="003CA6"/>
                  </a:solidFill>
                  <a:latin typeface="Heiti TC Medium" pitchFamily="2" charset="-128"/>
                  <a:ea typeface="Heiti TC Medium" pitchFamily="2" charset="-128"/>
                </a:rPr>
                <a:t>Official Distributor of</a:t>
              </a:r>
            </a:p>
          </p:txBody>
        </p:sp>
        <p:cxnSp>
          <p:nvCxnSpPr>
            <p:cNvPr id="15" name="Connettore 1 14">
              <a:extLst>
                <a:ext uri="{FF2B5EF4-FFF2-40B4-BE49-F238E27FC236}">
                  <a16:creationId xmlns:a16="http://schemas.microsoft.com/office/drawing/2014/main" id="{B7445FF0-C966-5A41-5D4F-7657083982F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91200" y="6214577"/>
              <a:ext cx="0" cy="51337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721435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_brigh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6E311-6B54-8595-F495-0CA61A485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61BD15-1BF7-45BB-D55F-76344BF854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BE76A8-B924-477D-CFEF-B7E96D305D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grpSp>
        <p:nvGrpSpPr>
          <p:cNvPr id="5" name="Gruppo 4">
            <a:extLst>
              <a:ext uri="{FF2B5EF4-FFF2-40B4-BE49-F238E27FC236}">
                <a16:creationId xmlns:a16="http://schemas.microsoft.com/office/drawing/2014/main" id="{6BAADEAA-AB5C-3DAF-BA6D-7A47303DC7F2}"/>
              </a:ext>
            </a:extLst>
          </p:cNvPr>
          <p:cNvGrpSpPr/>
          <p:nvPr userDrawn="1"/>
        </p:nvGrpSpPr>
        <p:grpSpPr>
          <a:xfrm>
            <a:off x="0" y="6019800"/>
            <a:ext cx="12192000" cy="838200"/>
            <a:chOff x="0" y="6019800"/>
            <a:chExt cx="12192000" cy="838200"/>
          </a:xfrm>
        </p:grpSpPr>
        <p:sp>
          <p:nvSpPr>
            <p:cNvPr id="6" name="Rettangolo 5">
              <a:extLst>
                <a:ext uri="{FF2B5EF4-FFF2-40B4-BE49-F238E27FC236}">
                  <a16:creationId xmlns:a16="http://schemas.microsoft.com/office/drawing/2014/main" id="{2AC2823E-9411-D264-5AD0-5075C6634F19}"/>
                </a:ext>
              </a:extLst>
            </p:cNvPr>
            <p:cNvSpPr/>
            <p:nvPr userDrawn="1"/>
          </p:nvSpPr>
          <p:spPr>
            <a:xfrm>
              <a:off x="0" y="6019800"/>
              <a:ext cx="121920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7" name="CasellaDiTesto 8">
              <a:extLst>
                <a:ext uri="{FF2B5EF4-FFF2-40B4-BE49-F238E27FC236}">
                  <a16:creationId xmlns:a16="http://schemas.microsoft.com/office/drawing/2014/main" id="{7723978E-407D-E929-17AA-AD0660E03902}"/>
                </a:ext>
              </a:extLst>
            </p:cNvPr>
            <p:cNvSpPr txBox="1"/>
            <p:nvPr userDrawn="1"/>
          </p:nvSpPr>
          <p:spPr>
            <a:xfrm>
              <a:off x="6096000" y="6263513"/>
              <a:ext cx="6019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THIS PRESENTATION HAS BEEN DEVELOPED AND MODIFIED BY INDEPENDENT DISTRIBUTORS.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CMED AESTHETICS DOES NOT ASSUME ANY RESPONSIBILITY OR LIABILITY FOR THE CONTENT, STATEMENTS, 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OR REPRESENTATIONS CONTAINED INSIDE IT.</a:t>
              </a:r>
            </a:p>
          </p:txBody>
        </p:sp>
        <p:sp>
          <p:nvSpPr>
            <p:cNvPr id="13" name="CasellaDiTesto 8">
              <a:extLst>
                <a:ext uri="{FF2B5EF4-FFF2-40B4-BE49-F238E27FC236}">
                  <a16:creationId xmlns:a16="http://schemas.microsoft.com/office/drawing/2014/main" id="{3BBFB825-3EF1-6670-709B-09F3089EA5DD}"/>
                </a:ext>
              </a:extLst>
            </p:cNvPr>
            <p:cNvSpPr txBox="1"/>
            <p:nvPr userDrawn="1"/>
          </p:nvSpPr>
          <p:spPr>
            <a:xfrm>
              <a:off x="1123071" y="6324600"/>
              <a:ext cx="354330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900" b="1" spc="300" dirty="0">
                  <a:solidFill>
                    <a:schemeClr val="bg1"/>
                  </a:solidFill>
                  <a:latin typeface="Heiti TC Medium" pitchFamily="2" charset="-128"/>
                  <a:ea typeface="Heiti TC Medium" pitchFamily="2" charset="-128"/>
                </a:rPr>
                <a:t>Official Distributor of</a:t>
              </a:r>
            </a:p>
          </p:txBody>
        </p:sp>
        <p:cxnSp>
          <p:nvCxnSpPr>
            <p:cNvPr id="14" name="Connettore 1 13">
              <a:extLst>
                <a:ext uri="{FF2B5EF4-FFF2-40B4-BE49-F238E27FC236}">
                  <a16:creationId xmlns:a16="http://schemas.microsoft.com/office/drawing/2014/main" id="{A69E1011-0A28-9C0D-1359-05B3D0AEF34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91200" y="6214577"/>
              <a:ext cx="0" cy="51337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6" descr="A black and white logo&#10;&#10;Description automatically generated">
              <a:extLst>
                <a:ext uri="{FF2B5EF4-FFF2-40B4-BE49-F238E27FC236}">
                  <a16:creationId xmlns:a16="http://schemas.microsoft.com/office/drawing/2014/main" id="{651FBD71-DA41-5F78-C3D2-B40B71856E7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1461" y="6134638"/>
              <a:ext cx="1524000" cy="60852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86040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5B50A-9096-29AF-FBA5-CD5312592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7A5940-1BD1-273A-98FB-593CE1F2A2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D2ACB4D1-585C-E2C0-3CF4-52BD57FCA873}"/>
              </a:ext>
            </a:extLst>
          </p:cNvPr>
          <p:cNvGrpSpPr/>
          <p:nvPr userDrawn="1"/>
        </p:nvGrpSpPr>
        <p:grpSpPr>
          <a:xfrm>
            <a:off x="0" y="6019800"/>
            <a:ext cx="12192000" cy="838200"/>
            <a:chOff x="0" y="6019800"/>
            <a:chExt cx="12192000" cy="838200"/>
          </a:xfrm>
        </p:grpSpPr>
        <p:sp>
          <p:nvSpPr>
            <p:cNvPr id="6" name="Rettangolo 5">
              <a:extLst>
                <a:ext uri="{FF2B5EF4-FFF2-40B4-BE49-F238E27FC236}">
                  <a16:creationId xmlns:a16="http://schemas.microsoft.com/office/drawing/2014/main" id="{6A169450-BF32-1D41-2A6B-B27A3FC0C4F7}"/>
                </a:ext>
              </a:extLst>
            </p:cNvPr>
            <p:cNvSpPr/>
            <p:nvPr userDrawn="1"/>
          </p:nvSpPr>
          <p:spPr>
            <a:xfrm>
              <a:off x="0" y="6019800"/>
              <a:ext cx="12192000" cy="8382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pic>
          <p:nvPicPr>
            <p:cNvPr id="7" name="Picture 10" descr="A blue and black logo&#10;&#10;Description automatically generated">
              <a:extLst>
                <a:ext uri="{FF2B5EF4-FFF2-40B4-BE49-F238E27FC236}">
                  <a16:creationId xmlns:a16="http://schemas.microsoft.com/office/drawing/2014/main" id="{8A0BC87C-82B3-DBD5-D4C1-97C59CAC08D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0571" y="6164406"/>
              <a:ext cx="1447800" cy="578097"/>
            </a:xfrm>
            <a:prstGeom prst="rect">
              <a:avLst/>
            </a:prstGeom>
          </p:spPr>
        </p:pic>
        <p:sp>
          <p:nvSpPr>
            <p:cNvPr id="12" name="CasellaDiTesto 8">
              <a:extLst>
                <a:ext uri="{FF2B5EF4-FFF2-40B4-BE49-F238E27FC236}">
                  <a16:creationId xmlns:a16="http://schemas.microsoft.com/office/drawing/2014/main" id="{DA16A12A-7D9A-98DF-A3E9-B9B3D58440A8}"/>
                </a:ext>
              </a:extLst>
            </p:cNvPr>
            <p:cNvSpPr txBox="1"/>
            <p:nvPr userDrawn="1"/>
          </p:nvSpPr>
          <p:spPr>
            <a:xfrm>
              <a:off x="6096000" y="6263513"/>
              <a:ext cx="6019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THIS PRESENTATION HAS BEEN DEVELOPED AND MODIFIED BY INDEPENDENT DISTRIBUTORS.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CMED AESTHETICS DOES NOT ASSUME ANY RESPONSIBILITY OR LIABILITY FOR THE CONTENT, STATEMENTS, 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OR REPRESENTATIONS CONTAINED INSIDE IT.</a:t>
              </a:r>
            </a:p>
          </p:txBody>
        </p:sp>
        <p:sp>
          <p:nvSpPr>
            <p:cNvPr id="13" name="CasellaDiTesto 8">
              <a:extLst>
                <a:ext uri="{FF2B5EF4-FFF2-40B4-BE49-F238E27FC236}">
                  <a16:creationId xmlns:a16="http://schemas.microsoft.com/office/drawing/2014/main" id="{962A586B-E0B6-B5E3-7582-42DAFBC88CB8}"/>
                </a:ext>
              </a:extLst>
            </p:cNvPr>
            <p:cNvSpPr txBox="1"/>
            <p:nvPr userDrawn="1"/>
          </p:nvSpPr>
          <p:spPr>
            <a:xfrm>
              <a:off x="1123071" y="6324600"/>
              <a:ext cx="354330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900" b="1" spc="300" dirty="0">
                  <a:solidFill>
                    <a:srgbClr val="003CA6"/>
                  </a:solidFill>
                  <a:latin typeface="Heiti TC Medium" pitchFamily="2" charset="-128"/>
                  <a:ea typeface="Heiti TC Medium" pitchFamily="2" charset="-128"/>
                </a:rPr>
                <a:t>Official Distributor of</a:t>
              </a:r>
            </a:p>
          </p:txBody>
        </p:sp>
        <p:cxnSp>
          <p:nvCxnSpPr>
            <p:cNvPr id="14" name="Connettore 1 13">
              <a:extLst>
                <a:ext uri="{FF2B5EF4-FFF2-40B4-BE49-F238E27FC236}">
                  <a16:creationId xmlns:a16="http://schemas.microsoft.com/office/drawing/2014/main" id="{1FAA6C97-985B-E65B-1EAB-5125EB9D474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91200" y="6214577"/>
              <a:ext cx="0" cy="51337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976931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_brigh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5B50A-9096-29AF-FBA5-CD5312592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7A5940-1BD1-273A-98FB-593CE1F2A2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E4DE39D1-613D-54F9-6AAA-741CF16338F5}"/>
              </a:ext>
            </a:extLst>
          </p:cNvPr>
          <p:cNvGrpSpPr/>
          <p:nvPr userDrawn="1"/>
        </p:nvGrpSpPr>
        <p:grpSpPr>
          <a:xfrm>
            <a:off x="0" y="6019800"/>
            <a:ext cx="12192000" cy="838200"/>
            <a:chOff x="0" y="6019800"/>
            <a:chExt cx="12192000" cy="838200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C86EF632-79CE-C32A-8610-A6CD99710B56}"/>
                </a:ext>
              </a:extLst>
            </p:cNvPr>
            <p:cNvSpPr/>
            <p:nvPr userDrawn="1"/>
          </p:nvSpPr>
          <p:spPr>
            <a:xfrm>
              <a:off x="0" y="6019800"/>
              <a:ext cx="121920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6" name="CasellaDiTesto 8">
              <a:extLst>
                <a:ext uri="{FF2B5EF4-FFF2-40B4-BE49-F238E27FC236}">
                  <a16:creationId xmlns:a16="http://schemas.microsoft.com/office/drawing/2014/main" id="{19E6182D-736A-BCB4-BFCA-F980C7CD167A}"/>
                </a:ext>
              </a:extLst>
            </p:cNvPr>
            <p:cNvSpPr txBox="1"/>
            <p:nvPr userDrawn="1"/>
          </p:nvSpPr>
          <p:spPr>
            <a:xfrm>
              <a:off x="6096000" y="6263513"/>
              <a:ext cx="6019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THIS PRESENTATION HAS BEEN DEVELOPED AND MODIFIED BY INDEPENDENT DISTRIBUTORS.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CMED AESTHETICS DOES NOT ASSUME ANY RESPONSIBILITY OR LIABILITY FOR THE CONTENT, STATEMENTS, 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OR REPRESENTATIONS CONTAINED INSIDE IT.</a:t>
              </a:r>
            </a:p>
          </p:txBody>
        </p:sp>
        <p:sp>
          <p:nvSpPr>
            <p:cNvPr id="12" name="CasellaDiTesto 8">
              <a:extLst>
                <a:ext uri="{FF2B5EF4-FFF2-40B4-BE49-F238E27FC236}">
                  <a16:creationId xmlns:a16="http://schemas.microsoft.com/office/drawing/2014/main" id="{E9E56839-3ACA-F578-DAF4-F428CE50B262}"/>
                </a:ext>
              </a:extLst>
            </p:cNvPr>
            <p:cNvSpPr txBox="1"/>
            <p:nvPr userDrawn="1"/>
          </p:nvSpPr>
          <p:spPr>
            <a:xfrm>
              <a:off x="1123071" y="6324600"/>
              <a:ext cx="354330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900" b="1" spc="300" dirty="0">
                  <a:solidFill>
                    <a:schemeClr val="bg1"/>
                  </a:solidFill>
                  <a:latin typeface="Heiti TC Medium" pitchFamily="2" charset="-128"/>
                  <a:ea typeface="Heiti TC Medium" pitchFamily="2" charset="-128"/>
                </a:rPr>
                <a:t>Official Distributor of</a:t>
              </a:r>
            </a:p>
          </p:txBody>
        </p:sp>
        <p:cxnSp>
          <p:nvCxnSpPr>
            <p:cNvPr id="13" name="Connettore 1 12">
              <a:extLst>
                <a:ext uri="{FF2B5EF4-FFF2-40B4-BE49-F238E27FC236}">
                  <a16:creationId xmlns:a16="http://schemas.microsoft.com/office/drawing/2014/main" id="{B62B7D7B-777F-66D2-1C1C-9E9D3190AC5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91200" y="6214577"/>
              <a:ext cx="0" cy="51337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6" descr="A black and white logo&#10;&#10;Description automatically generated">
              <a:extLst>
                <a:ext uri="{FF2B5EF4-FFF2-40B4-BE49-F238E27FC236}">
                  <a16:creationId xmlns:a16="http://schemas.microsoft.com/office/drawing/2014/main" id="{69AFC388-AF76-A67F-C64F-A3DFAC29836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1461" y="6134638"/>
              <a:ext cx="1524000" cy="60852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36424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9CD38-9544-4756-A5A6-86EAECCB77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4C395E-F9E8-6B17-167C-49295B3F78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1DA5BA5C-61E9-19A3-C06F-7D10E8287C80}"/>
              </a:ext>
            </a:extLst>
          </p:cNvPr>
          <p:cNvGrpSpPr/>
          <p:nvPr userDrawn="1"/>
        </p:nvGrpSpPr>
        <p:grpSpPr>
          <a:xfrm>
            <a:off x="0" y="6019800"/>
            <a:ext cx="12192000" cy="838200"/>
            <a:chOff x="0" y="6019800"/>
            <a:chExt cx="12192000" cy="838200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AA68B84A-E7BB-F697-356A-DB20B0A2026E}"/>
                </a:ext>
              </a:extLst>
            </p:cNvPr>
            <p:cNvSpPr/>
            <p:nvPr userDrawn="1"/>
          </p:nvSpPr>
          <p:spPr>
            <a:xfrm>
              <a:off x="0" y="6019800"/>
              <a:ext cx="12192000" cy="8382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pic>
          <p:nvPicPr>
            <p:cNvPr id="9" name="Picture 10" descr="A blue and black logo&#10;&#10;Description automatically generated">
              <a:extLst>
                <a:ext uri="{FF2B5EF4-FFF2-40B4-BE49-F238E27FC236}">
                  <a16:creationId xmlns:a16="http://schemas.microsoft.com/office/drawing/2014/main" id="{9FCB0B95-FD2E-85D9-827E-567AD170DB1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0571" y="6164406"/>
              <a:ext cx="1447800" cy="578097"/>
            </a:xfrm>
            <a:prstGeom prst="rect">
              <a:avLst/>
            </a:prstGeom>
          </p:spPr>
        </p:pic>
        <p:sp>
          <p:nvSpPr>
            <p:cNvPr id="10" name="CasellaDiTesto 8">
              <a:extLst>
                <a:ext uri="{FF2B5EF4-FFF2-40B4-BE49-F238E27FC236}">
                  <a16:creationId xmlns:a16="http://schemas.microsoft.com/office/drawing/2014/main" id="{D3B7C3A5-98F5-03FE-169D-6EFA48C5DDE8}"/>
                </a:ext>
              </a:extLst>
            </p:cNvPr>
            <p:cNvSpPr txBox="1"/>
            <p:nvPr userDrawn="1"/>
          </p:nvSpPr>
          <p:spPr>
            <a:xfrm>
              <a:off x="6096000" y="6263513"/>
              <a:ext cx="6019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THIS PRESENTATION HAS BEEN DEVELOPED AND MODIFIED BY INDEPENDENT DISTRIBUTORS.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CMED AESTHETICS DOES NOT ASSUME ANY RESPONSIBILITY OR LIABILITY FOR THE CONTENT, STATEMENTS, 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OR REPRESENTATIONS CONTAINED INSIDE IT.</a:t>
              </a:r>
            </a:p>
          </p:txBody>
        </p:sp>
        <p:sp>
          <p:nvSpPr>
            <p:cNvPr id="4" name="CasellaDiTesto 8">
              <a:extLst>
                <a:ext uri="{FF2B5EF4-FFF2-40B4-BE49-F238E27FC236}">
                  <a16:creationId xmlns:a16="http://schemas.microsoft.com/office/drawing/2014/main" id="{DD832FE6-1CD8-BEF2-1855-D9BF419AEFD8}"/>
                </a:ext>
              </a:extLst>
            </p:cNvPr>
            <p:cNvSpPr txBox="1"/>
            <p:nvPr userDrawn="1"/>
          </p:nvSpPr>
          <p:spPr>
            <a:xfrm>
              <a:off x="1123071" y="6324600"/>
              <a:ext cx="354330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900" b="1" spc="300" dirty="0">
                  <a:solidFill>
                    <a:srgbClr val="003CA6"/>
                  </a:solidFill>
                  <a:latin typeface="Heiti TC Medium" pitchFamily="2" charset="-128"/>
                  <a:ea typeface="Heiti TC Medium" pitchFamily="2" charset="-128"/>
                </a:rPr>
                <a:t>Official Distributor of</a:t>
              </a:r>
            </a:p>
          </p:txBody>
        </p:sp>
        <p:cxnSp>
          <p:nvCxnSpPr>
            <p:cNvPr id="6" name="Connettore 1 5">
              <a:extLst>
                <a:ext uri="{FF2B5EF4-FFF2-40B4-BE49-F238E27FC236}">
                  <a16:creationId xmlns:a16="http://schemas.microsoft.com/office/drawing/2014/main" id="{DD237EEC-121C-630C-96DD-4E1F147AC14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91200" y="6214577"/>
              <a:ext cx="0" cy="51337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847058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0F95C-6CD7-6B33-6901-7133D85BFB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C1A50F-B3A2-7F76-9075-88B6BDDE28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FF9E5ADF-064C-5B36-0207-563F50384F98}"/>
              </a:ext>
            </a:extLst>
          </p:cNvPr>
          <p:cNvGrpSpPr/>
          <p:nvPr userDrawn="1"/>
        </p:nvGrpSpPr>
        <p:grpSpPr>
          <a:xfrm>
            <a:off x="0" y="6019800"/>
            <a:ext cx="12192000" cy="838200"/>
            <a:chOff x="0" y="6019800"/>
            <a:chExt cx="12192000" cy="838200"/>
          </a:xfrm>
        </p:grpSpPr>
        <p:sp>
          <p:nvSpPr>
            <p:cNvPr id="6" name="Rettangolo 5">
              <a:extLst>
                <a:ext uri="{FF2B5EF4-FFF2-40B4-BE49-F238E27FC236}">
                  <a16:creationId xmlns:a16="http://schemas.microsoft.com/office/drawing/2014/main" id="{6F4F78BA-AB7C-C6AF-3408-2ABB489B5C55}"/>
                </a:ext>
              </a:extLst>
            </p:cNvPr>
            <p:cNvSpPr/>
            <p:nvPr userDrawn="1"/>
          </p:nvSpPr>
          <p:spPr>
            <a:xfrm>
              <a:off x="0" y="6019800"/>
              <a:ext cx="12192000" cy="8382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pic>
          <p:nvPicPr>
            <p:cNvPr id="7" name="Picture 10" descr="A blue and black logo&#10;&#10;Description automatically generated">
              <a:extLst>
                <a:ext uri="{FF2B5EF4-FFF2-40B4-BE49-F238E27FC236}">
                  <a16:creationId xmlns:a16="http://schemas.microsoft.com/office/drawing/2014/main" id="{881EBE0D-0178-CE27-038F-EB9AF6992B6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0571" y="6164406"/>
              <a:ext cx="1447800" cy="578097"/>
            </a:xfrm>
            <a:prstGeom prst="rect">
              <a:avLst/>
            </a:prstGeom>
          </p:spPr>
        </p:pic>
        <p:sp>
          <p:nvSpPr>
            <p:cNvPr id="12" name="CasellaDiTesto 8">
              <a:extLst>
                <a:ext uri="{FF2B5EF4-FFF2-40B4-BE49-F238E27FC236}">
                  <a16:creationId xmlns:a16="http://schemas.microsoft.com/office/drawing/2014/main" id="{63B8B0B5-B5DB-D7F5-0A73-1B6B776456A6}"/>
                </a:ext>
              </a:extLst>
            </p:cNvPr>
            <p:cNvSpPr txBox="1"/>
            <p:nvPr userDrawn="1"/>
          </p:nvSpPr>
          <p:spPr>
            <a:xfrm>
              <a:off x="6096000" y="6263513"/>
              <a:ext cx="6019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THIS PRESENTATION HAS BEEN DEVELOPED AND MODIFIED BY INDEPENDENT DISTRIBUTORS.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CMED AESTHETICS DOES NOT ASSUME ANY RESPONSIBILITY OR LIABILITY FOR THE CONTENT, STATEMENTS, 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OR REPRESENTATIONS CONTAINED INSIDE IT.</a:t>
              </a:r>
            </a:p>
          </p:txBody>
        </p:sp>
        <p:sp>
          <p:nvSpPr>
            <p:cNvPr id="13" name="CasellaDiTesto 8">
              <a:extLst>
                <a:ext uri="{FF2B5EF4-FFF2-40B4-BE49-F238E27FC236}">
                  <a16:creationId xmlns:a16="http://schemas.microsoft.com/office/drawing/2014/main" id="{A9845FF4-E5C2-B519-5012-42EC591AF0D5}"/>
                </a:ext>
              </a:extLst>
            </p:cNvPr>
            <p:cNvSpPr txBox="1"/>
            <p:nvPr userDrawn="1"/>
          </p:nvSpPr>
          <p:spPr>
            <a:xfrm>
              <a:off x="1123071" y="6324600"/>
              <a:ext cx="354330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900" b="1" spc="300" dirty="0">
                  <a:solidFill>
                    <a:srgbClr val="003CA6"/>
                  </a:solidFill>
                  <a:latin typeface="Heiti TC Medium" pitchFamily="2" charset="-128"/>
                  <a:ea typeface="Heiti TC Medium" pitchFamily="2" charset="-128"/>
                </a:rPr>
                <a:t>Official Distributor of</a:t>
              </a:r>
            </a:p>
          </p:txBody>
        </p:sp>
        <p:cxnSp>
          <p:nvCxnSpPr>
            <p:cNvPr id="14" name="Connettore 1 13">
              <a:extLst>
                <a:ext uri="{FF2B5EF4-FFF2-40B4-BE49-F238E27FC236}">
                  <a16:creationId xmlns:a16="http://schemas.microsoft.com/office/drawing/2014/main" id="{824C6D07-6799-8C24-FD69-34DC143930E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91200" y="6214577"/>
              <a:ext cx="0" cy="51337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978264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_brigh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0F95C-6CD7-6B33-6901-7133D85BFB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C1A50F-B3A2-7F76-9075-88B6BDDE28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7B3567C0-EBB4-DF41-A16C-EE96BD0D6FF6}"/>
              </a:ext>
            </a:extLst>
          </p:cNvPr>
          <p:cNvGrpSpPr/>
          <p:nvPr userDrawn="1"/>
        </p:nvGrpSpPr>
        <p:grpSpPr>
          <a:xfrm>
            <a:off x="0" y="6019800"/>
            <a:ext cx="12192000" cy="838200"/>
            <a:chOff x="0" y="6019800"/>
            <a:chExt cx="12192000" cy="838200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DF5C5544-4CEC-0294-6C96-A74038991B3F}"/>
                </a:ext>
              </a:extLst>
            </p:cNvPr>
            <p:cNvSpPr/>
            <p:nvPr userDrawn="1"/>
          </p:nvSpPr>
          <p:spPr>
            <a:xfrm>
              <a:off x="0" y="6019800"/>
              <a:ext cx="121920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6" name="CasellaDiTesto 8">
              <a:extLst>
                <a:ext uri="{FF2B5EF4-FFF2-40B4-BE49-F238E27FC236}">
                  <a16:creationId xmlns:a16="http://schemas.microsoft.com/office/drawing/2014/main" id="{F86742AF-7D9F-AD6B-423F-4FFE1A60E139}"/>
                </a:ext>
              </a:extLst>
            </p:cNvPr>
            <p:cNvSpPr txBox="1"/>
            <p:nvPr userDrawn="1"/>
          </p:nvSpPr>
          <p:spPr>
            <a:xfrm>
              <a:off x="6096000" y="6263513"/>
              <a:ext cx="6019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THIS PRESENTATION HAS BEEN DEVELOPED AND MODIFIED BY INDEPENDENT DISTRIBUTORS.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CMED AESTHETICS DOES NOT ASSUME ANY RESPONSIBILITY OR LIABILITY FOR THE CONTENT, STATEMENTS, 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OR REPRESENTATIONS CONTAINED INSIDE IT.</a:t>
              </a:r>
            </a:p>
          </p:txBody>
        </p:sp>
        <p:sp>
          <p:nvSpPr>
            <p:cNvPr id="12" name="CasellaDiTesto 8">
              <a:extLst>
                <a:ext uri="{FF2B5EF4-FFF2-40B4-BE49-F238E27FC236}">
                  <a16:creationId xmlns:a16="http://schemas.microsoft.com/office/drawing/2014/main" id="{8AEB70FA-4E81-FEBE-046A-DD196E52DBC3}"/>
                </a:ext>
              </a:extLst>
            </p:cNvPr>
            <p:cNvSpPr txBox="1"/>
            <p:nvPr userDrawn="1"/>
          </p:nvSpPr>
          <p:spPr>
            <a:xfrm>
              <a:off x="1123071" y="6324600"/>
              <a:ext cx="354330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900" b="1" spc="300" dirty="0">
                  <a:solidFill>
                    <a:schemeClr val="bg1"/>
                  </a:solidFill>
                  <a:latin typeface="Heiti TC Medium" pitchFamily="2" charset="-128"/>
                  <a:ea typeface="Heiti TC Medium" pitchFamily="2" charset="-128"/>
                </a:rPr>
                <a:t>Official Distributor of</a:t>
              </a:r>
            </a:p>
          </p:txBody>
        </p:sp>
        <p:cxnSp>
          <p:nvCxnSpPr>
            <p:cNvPr id="13" name="Connettore 1 12">
              <a:extLst>
                <a:ext uri="{FF2B5EF4-FFF2-40B4-BE49-F238E27FC236}">
                  <a16:creationId xmlns:a16="http://schemas.microsoft.com/office/drawing/2014/main" id="{ED397807-7E49-0FF9-53D2-51CBD678D54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91200" y="6214577"/>
              <a:ext cx="0" cy="51337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6" descr="A black and white logo&#10;&#10;Description automatically generated">
              <a:extLst>
                <a:ext uri="{FF2B5EF4-FFF2-40B4-BE49-F238E27FC236}">
                  <a16:creationId xmlns:a16="http://schemas.microsoft.com/office/drawing/2014/main" id="{6E8B2DCF-4FAB-A3CD-E853-934BED93AC9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1461" y="6134638"/>
              <a:ext cx="1524000" cy="60852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28171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3">
            <a:extLst>
              <a:ext uri="{FF2B5EF4-FFF2-40B4-BE49-F238E27FC236}">
                <a16:creationId xmlns:a16="http://schemas.microsoft.com/office/drawing/2014/main" id="{66D17FC8-8FBE-A8F7-8860-8CD714195FF8}"/>
              </a:ext>
            </a:extLst>
          </p:cNvPr>
          <p:cNvGrpSpPr/>
          <p:nvPr userDrawn="1"/>
        </p:nvGrpSpPr>
        <p:grpSpPr>
          <a:xfrm>
            <a:off x="0" y="6019800"/>
            <a:ext cx="12192000" cy="838200"/>
            <a:chOff x="0" y="6019800"/>
            <a:chExt cx="12192000" cy="838200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D4152BB1-47E0-0AEC-B57D-D18CD728E115}"/>
                </a:ext>
              </a:extLst>
            </p:cNvPr>
            <p:cNvSpPr/>
            <p:nvPr userDrawn="1"/>
          </p:nvSpPr>
          <p:spPr>
            <a:xfrm>
              <a:off x="0" y="6019800"/>
              <a:ext cx="12192000" cy="8382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pic>
          <p:nvPicPr>
            <p:cNvPr id="6" name="Picture 10" descr="A blue and black logo&#10;&#10;Description automatically generated">
              <a:extLst>
                <a:ext uri="{FF2B5EF4-FFF2-40B4-BE49-F238E27FC236}">
                  <a16:creationId xmlns:a16="http://schemas.microsoft.com/office/drawing/2014/main" id="{BCDC89F5-265F-AD17-3199-28B3D2E9143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0571" y="6164406"/>
              <a:ext cx="1447800" cy="578097"/>
            </a:xfrm>
            <a:prstGeom prst="rect">
              <a:avLst/>
            </a:prstGeom>
          </p:spPr>
        </p:pic>
        <p:sp>
          <p:nvSpPr>
            <p:cNvPr id="10" name="CasellaDiTesto 8">
              <a:extLst>
                <a:ext uri="{FF2B5EF4-FFF2-40B4-BE49-F238E27FC236}">
                  <a16:creationId xmlns:a16="http://schemas.microsoft.com/office/drawing/2014/main" id="{FDF31876-FD13-DFA7-E401-A57FD10104F2}"/>
                </a:ext>
              </a:extLst>
            </p:cNvPr>
            <p:cNvSpPr txBox="1"/>
            <p:nvPr userDrawn="1"/>
          </p:nvSpPr>
          <p:spPr>
            <a:xfrm>
              <a:off x="6096000" y="6263513"/>
              <a:ext cx="6019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THIS PRESENTATION HAS BEEN DEVELOPED AND MODIFIED BY INDEPENDENT DISTRIBUTORS.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CMED AESTHETICS DOES NOT ASSUME ANY RESPONSIBILITY OR LIABILITY FOR THE CONTENT, STATEMENTS, 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OR REPRESENTATIONS CONTAINED INSIDE IT.</a:t>
              </a:r>
            </a:p>
          </p:txBody>
        </p:sp>
        <p:sp>
          <p:nvSpPr>
            <p:cNvPr id="11" name="CasellaDiTesto 8">
              <a:extLst>
                <a:ext uri="{FF2B5EF4-FFF2-40B4-BE49-F238E27FC236}">
                  <a16:creationId xmlns:a16="http://schemas.microsoft.com/office/drawing/2014/main" id="{79EDA254-3A84-1168-7FA5-0F79CC5DA437}"/>
                </a:ext>
              </a:extLst>
            </p:cNvPr>
            <p:cNvSpPr txBox="1"/>
            <p:nvPr userDrawn="1"/>
          </p:nvSpPr>
          <p:spPr>
            <a:xfrm>
              <a:off x="1123071" y="6324600"/>
              <a:ext cx="354330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900" b="1" spc="300" dirty="0">
                  <a:solidFill>
                    <a:srgbClr val="003CA6"/>
                  </a:solidFill>
                  <a:latin typeface="Heiti TC Medium" pitchFamily="2" charset="-128"/>
                  <a:ea typeface="Heiti TC Medium" pitchFamily="2" charset="-128"/>
                </a:rPr>
                <a:t>Official Distributor of</a:t>
              </a:r>
            </a:p>
          </p:txBody>
        </p:sp>
        <p:cxnSp>
          <p:nvCxnSpPr>
            <p:cNvPr id="12" name="Connettore 1 11">
              <a:extLst>
                <a:ext uri="{FF2B5EF4-FFF2-40B4-BE49-F238E27FC236}">
                  <a16:creationId xmlns:a16="http://schemas.microsoft.com/office/drawing/2014/main" id="{95A2105E-52E8-9942-8A19-1C001556FEB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91200" y="6214577"/>
              <a:ext cx="0" cy="51337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_brigh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>
            <a:extLst>
              <a:ext uri="{FF2B5EF4-FFF2-40B4-BE49-F238E27FC236}">
                <a16:creationId xmlns:a16="http://schemas.microsoft.com/office/drawing/2014/main" id="{9F01A1BD-05FE-3B3F-715A-1AD6ABF2E67D}"/>
              </a:ext>
            </a:extLst>
          </p:cNvPr>
          <p:cNvGrpSpPr/>
          <p:nvPr userDrawn="1"/>
        </p:nvGrpSpPr>
        <p:grpSpPr>
          <a:xfrm>
            <a:off x="0" y="6019800"/>
            <a:ext cx="12192000" cy="838200"/>
            <a:chOff x="0" y="6019800"/>
            <a:chExt cx="12192000" cy="838200"/>
          </a:xfrm>
        </p:grpSpPr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1F962EB7-DB88-DCC3-30C2-FF96DA8584E7}"/>
                </a:ext>
              </a:extLst>
            </p:cNvPr>
            <p:cNvSpPr/>
            <p:nvPr userDrawn="1"/>
          </p:nvSpPr>
          <p:spPr>
            <a:xfrm>
              <a:off x="0" y="6019800"/>
              <a:ext cx="121920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5" name="CasellaDiTesto 8">
              <a:extLst>
                <a:ext uri="{FF2B5EF4-FFF2-40B4-BE49-F238E27FC236}">
                  <a16:creationId xmlns:a16="http://schemas.microsoft.com/office/drawing/2014/main" id="{005FC27D-4FDE-7BF7-5C05-50965F44AA90}"/>
                </a:ext>
              </a:extLst>
            </p:cNvPr>
            <p:cNvSpPr txBox="1"/>
            <p:nvPr userDrawn="1"/>
          </p:nvSpPr>
          <p:spPr>
            <a:xfrm>
              <a:off x="6096000" y="6263513"/>
              <a:ext cx="6019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THIS PRESENTATION HAS BEEN DEVELOPED AND MODIFIED BY INDEPENDENT DISTRIBUTORS.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CMED AESTHETICS DOES NOT ASSUME ANY RESPONSIBILITY OR LIABILITY FOR THE CONTENT, STATEMENTS, 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OR REPRESENTATIONS CONTAINED INSIDE IT.</a:t>
              </a:r>
            </a:p>
          </p:txBody>
        </p:sp>
        <p:sp>
          <p:nvSpPr>
            <p:cNvPr id="10" name="CasellaDiTesto 8">
              <a:extLst>
                <a:ext uri="{FF2B5EF4-FFF2-40B4-BE49-F238E27FC236}">
                  <a16:creationId xmlns:a16="http://schemas.microsoft.com/office/drawing/2014/main" id="{052150AD-EABB-218D-B956-F845E19D2231}"/>
                </a:ext>
              </a:extLst>
            </p:cNvPr>
            <p:cNvSpPr txBox="1"/>
            <p:nvPr userDrawn="1"/>
          </p:nvSpPr>
          <p:spPr>
            <a:xfrm>
              <a:off x="1123071" y="6324600"/>
              <a:ext cx="354330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900" b="1" spc="300" dirty="0">
                  <a:solidFill>
                    <a:schemeClr val="bg1"/>
                  </a:solidFill>
                  <a:latin typeface="Heiti TC Medium" pitchFamily="2" charset="-128"/>
                  <a:ea typeface="Heiti TC Medium" pitchFamily="2" charset="-128"/>
                </a:rPr>
                <a:t>Official Distributor of</a:t>
              </a:r>
            </a:p>
          </p:txBody>
        </p:sp>
        <p:cxnSp>
          <p:nvCxnSpPr>
            <p:cNvPr id="11" name="Connettore 1 10">
              <a:extLst>
                <a:ext uri="{FF2B5EF4-FFF2-40B4-BE49-F238E27FC236}">
                  <a16:creationId xmlns:a16="http://schemas.microsoft.com/office/drawing/2014/main" id="{9D21F2A8-0123-0ECD-39D5-800E013666D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91200" y="6214577"/>
              <a:ext cx="0" cy="51337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2" name="Picture 6" descr="A black and white logo&#10;&#10;Description automatically generated">
              <a:extLst>
                <a:ext uri="{FF2B5EF4-FFF2-40B4-BE49-F238E27FC236}">
                  <a16:creationId xmlns:a16="http://schemas.microsoft.com/office/drawing/2014/main" id="{D2777EE4-509E-32EC-7EDC-60F76ABD433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1461" y="6134638"/>
              <a:ext cx="1524000" cy="60852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546761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7">
            <a:extLst>
              <a:ext uri="{FF2B5EF4-FFF2-40B4-BE49-F238E27FC236}">
                <a16:creationId xmlns:a16="http://schemas.microsoft.com/office/drawing/2014/main" id="{7DB041D2-E764-7EB7-E1FF-DC84E4827119}"/>
              </a:ext>
            </a:extLst>
          </p:cNvPr>
          <p:cNvSpPr/>
          <p:nvPr userDrawn="1"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Avenir Book" panose="02000503020000020003" pitchFamily="2" charset="0"/>
            </a:endParaRPr>
          </a:p>
        </p:txBody>
      </p:sp>
      <p:pic>
        <p:nvPicPr>
          <p:cNvPr id="2" name="Immagine 4" descr="Immagine che contiene schermata, bianco, design&#10;&#10;Descrizione generata automaticamente">
            <a:extLst>
              <a:ext uri="{FF2B5EF4-FFF2-40B4-BE49-F238E27FC236}">
                <a16:creationId xmlns:a16="http://schemas.microsoft.com/office/drawing/2014/main" id="{E3A81FAD-8FE6-B618-C5C2-58F4DEEE7C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0" t="10016" r="1220" b="16058"/>
          <a:stretch/>
        </p:blipFill>
        <p:spPr>
          <a:xfrm>
            <a:off x="0" y="0"/>
            <a:ext cx="12192000" cy="6106556"/>
          </a:xfrm>
          <a:prstGeom prst="rect">
            <a:avLst/>
          </a:prstGeom>
        </p:spPr>
      </p:pic>
      <p:sp>
        <p:nvSpPr>
          <p:cNvPr id="9" name="CasellaDiTesto 10">
            <a:extLst>
              <a:ext uri="{FF2B5EF4-FFF2-40B4-BE49-F238E27FC236}">
                <a16:creationId xmlns:a16="http://schemas.microsoft.com/office/drawing/2014/main" id="{46F2D24C-0D07-C070-E708-C7BF07C8818D}"/>
              </a:ext>
            </a:extLst>
          </p:cNvPr>
          <p:cNvSpPr txBox="1"/>
          <p:nvPr userDrawn="1"/>
        </p:nvSpPr>
        <p:spPr>
          <a:xfrm>
            <a:off x="4642402" y="5306669"/>
            <a:ext cx="290719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900" dirty="0" err="1">
                <a:solidFill>
                  <a:schemeClr val="tx1"/>
                </a:solidFill>
                <a:effectLst/>
                <a:latin typeface="Heiti TC Medium" pitchFamily="2" charset="-128"/>
                <a:ea typeface="Heiti TC Medium" pitchFamily="2" charset="-128"/>
              </a:rPr>
              <a:t>CMed</a:t>
            </a:r>
            <a:r>
              <a:rPr lang="it-IT" sz="900" dirty="0">
                <a:solidFill>
                  <a:schemeClr val="tx1"/>
                </a:solidFill>
                <a:effectLst/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it-IT" sz="900" dirty="0" err="1">
                <a:solidFill>
                  <a:schemeClr val="tx1"/>
                </a:solidFill>
                <a:effectLst/>
                <a:latin typeface="Heiti TC Medium" pitchFamily="2" charset="-128"/>
                <a:ea typeface="Heiti TC Medium" pitchFamily="2" charset="-128"/>
              </a:rPr>
              <a:t>Aesthetics</a:t>
            </a:r>
            <a:r>
              <a:rPr lang="it-IT" sz="900" dirty="0">
                <a:solidFill>
                  <a:schemeClr val="tx1"/>
                </a:solidFill>
                <a:effectLst/>
                <a:latin typeface="Heiti TC Medium" pitchFamily="2" charset="-128"/>
                <a:ea typeface="Heiti TC Medium" pitchFamily="2" charset="-128"/>
              </a:rPr>
              <a:t> S.p.A.</a:t>
            </a:r>
            <a:r>
              <a:rPr lang="it-IT" sz="900" baseline="30000" dirty="0">
                <a:solidFill>
                  <a:schemeClr val="tx1"/>
                </a:solidFill>
                <a:effectLst/>
                <a:latin typeface="Heiti TC Medium" pitchFamily="2" charset="-128"/>
                <a:ea typeface="Heiti TC Medium" pitchFamily="2" charset="-128"/>
              </a:rPr>
              <a:t> ©</a:t>
            </a:r>
            <a:r>
              <a:rPr lang="it-IT" sz="900" dirty="0">
                <a:solidFill>
                  <a:schemeClr val="tx1"/>
                </a:solidFill>
                <a:effectLst/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it-IT" sz="900" dirty="0" err="1">
                <a:solidFill>
                  <a:schemeClr val="tx1"/>
                </a:solidFill>
                <a:effectLst/>
                <a:latin typeface="Heiti TC Medium" pitchFamily="2" charset="-128"/>
                <a:ea typeface="Heiti TC Medium" pitchFamily="2" charset="-128"/>
              </a:rPr>
              <a:t>All</a:t>
            </a:r>
            <a:r>
              <a:rPr lang="it-IT" sz="900" dirty="0">
                <a:solidFill>
                  <a:schemeClr val="tx1"/>
                </a:solidFill>
                <a:effectLst/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it-IT" sz="900" dirty="0" err="1">
                <a:solidFill>
                  <a:schemeClr val="tx1"/>
                </a:solidFill>
                <a:effectLst/>
                <a:latin typeface="Heiti TC Medium" pitchFamily="2" charset="-128"/>
                <a:ea typeface="Heiti TC Medium" pitchFamily="2" charset="-128"/>
              </a:rPr>
              <a:t>rights</a:t>
            </a:r>
            <a:r>
              <a:rPr lang="it-IT" sz="900" dirty="0">
                <a:solidFill>
                  <a:schemeClr val="tx1"/>
                </a:solidFill>
                <a:effectLst/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it-IT" sz="900" dirty="0" err="1">
                <a:solidFill>
                  <a:schemeClr val="tx1"/>
                </a:solidFill>
                <a:effectLst/>
                <a:latin typeface="Heiti TC Medium" pitchFamily="2" charset="-128"/>
                <a:ea typeface="Heiti TC Medium" pitchFamily="2" charset="-128"/>
              </a:rPr>
              <a:t>reserved</a:t>
            </a:r>
            <a:r>
              <a:rPr lang="it-IT" sz="900" dirty="0">
                <a:solidFill>
                  <a:schemeClr val="tx1"/>
                </a:solidFill>
                <a:effectLst/>
                <a:latin typeface="Heiti TC Medium" pitchFamily="2" charset="-128"/>
                <a:ea typeface="Heiti TC Medium" pitchFamily="2" charset="-128"/>
              </a:rPr>
              <a:t>.</a:t>
            </a:r>
          </a:p>
        </p:txBody>
      </p:sp>
      <p:pic>
        <p:nvPicPr>
          <p:cNvPr id="6" name="Immagine 6" descr="Immagine che contiene simbolo, logo, Elementi grafici, cerchio&#10;&#10;Descrizione generata automaticamente">
            <a:extLst>
              <a:ext uri="{FF2B5EF4-FFF2-40B4-BE49-F238E27FC236}">
                <a16:creationId xmlns:a16="http://schemas.microsoft.com/office/drawing/2014/main" id="{E34EC004-306B-3652-35A8-5A54C520AD6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5625" y="845484"/>
            <a:ext cx="3460750" cy="3460750"/>
          </a:xfrm>
          <a:prstGeom prst="rect">
            <a:avLst/>
          </a:prstGeom>
        </p:spPr>
      </p:pic>
      <p:sp>
        <p:nvSpPr>
          <p:cNvPr id="8" name="CasellaDiTesto 8">
            <a:extLst>
              <a:ext uri="{FF2B5EF4-FFF2-40B4-BE49-F238E27FC236}">
                <a16:creationId xmlns:a16="http://schemas.microsoft.com/office/drawing/2014/main" id="{21D82EA8-D467-6C62-98E9-BED5004FB681}"/>
              </a:ext>
            </a:extLst>
          </p:cNvPr>
          <p:cNvSpPr txBox="1"/>
          <p:nvPr userDrawn="1"/>
        </p:nvSpPr>
        <p:spPr>
          <a:xfrm>
            <a:off x="4456043" y="4931588"/>
            <a:ext cx="327991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>
              <a:defRPr sz="1400" spc="110">
                <a:solidFill>
                  <a:srgbClr val="A7A7A7"/>
                </a:solidFill>
                <a:latin typeface="Josefin Sans Thin Regular"/>
                <a:ea typeface="Josefin Sans Thin Regular"/>
                <a:cs typeface="Josefin Sans Thin Regular"/>
                <a:sym typeface="Josefin Sans Thin Regular"/>
              </a:defRPr>
            </a:pPr>
            <a:r>
              <a:rPr lang="it-IT" sz="1200" dirty="0">
                <a:solidFill>
                  <a:schemeClr val="tx1"/>
                </a:solidFill>
                <a:latin typeface="Heiti TC Medium" pitchFamily="2" charset="-128"/>
                <a:ea typeface="Heiti TC Medium" pitchFamily="2" charset="-128"/>
              </a:rPr>
              <a:t>ITALIAN RESEARCH &amp; INNOVATION</a:t>
            </a:r>
          </a:p>
        </p:txBody>
      </p:sp>
      <p:sp>
        <p:nvSpPr>
          <p:cNvPr id="3" name="CasellaDiTesto 8">
            <a:extLst>
              <a:ext uri="{FF2B5EF4-FFF2-40B4-BE49-F238E27FC236}">
                <a16:creationId xmlns:a16="http://schemas.microsoft.com/office/drawing/2014/main" id="{E85FBBD5-DBEE-EC52-B512-26AA0D1AEEA3}"/>
              </a:ext>
            </a:extLst>
          </p:cNvPr>
          <p:cNvSpPr txBox="1"/>
          <p:nvPr userDrawn="1"/>
        </p:nvSpPr>
        <p:spPr>
          <a:xfrm>
            <a:off x="142874" y="6324600"/>
            <a:ext cx="119062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>
              <a:defRPr sz="1400" spc="110">
                <a:solidFill>
                  <a:srgbClr val="A7A7A7"/>
                </a:solidFill>
                <a:latin typeface="Josefin Sans Thin Regular"/>
                <a:ea typeface="Josefin Sans Thin Regular"/>
                <a:cs typeface="Josefin Sans Thin Regular"/>
                <a:sym typeface="Josefin Sans Thin Regular"/>
              </a:defRPr>
            </a:pPr>
            <a:r>
              <a:rPr lang="it-IT" sz="800" b="0" i="0" dirty="0">
                <a:solidFill>
                  <a:schemeClr val="accent6">
                    <a:lumMod val="75000"/>
                  </a:schemeClr>
                </a:solidFill>
                <a:latin typeface="Avenir Medium" panose="02000503020000020003" pitchFamily="2" charset="0"/>
                <a:ea typeface="Heiti TC Medium" pitchFamily="2" charset="-128"/>
              </a:rPr>
              <a:t>THIS PRESENTATION HAS BEEN DEVELOPED AND MODIFIED BY INDEPENDENT DISTRIBUTORS.</a:t>
            </a:r>
          </a:p>
          <a:p>
            <a:pPr algn="ctr" defTabSz="457200">
              <a:defRPr sz="1400" spc="110">
                <a:solidFill>
                  <a:srgbClr val="A7A7A7"/>
                </a:solidFill>
                <a:latin typeface="Josefin Sans Thin Regular"/>
                <a:ea typeface="Josefin Sans Thin Regular"/>
                <a:cs typeface="Josefin Sans Thin Regular"/>
                <a:sym typeface="Josefin Sans Thin Regular"/>
              </a:defRPr>
            </a:pPr>
            <a:r>
              <a:rPr lang="it-IT" sz="800" b="0" i="0" dirty="0">
                <a:solidFill>
                  <a:schemeClr val="accent6">
                    <a:lumMod val="75000"/>
                  </a:schemeClr>
                </a:solidFill>
                <a:latin typeface="Avenir Medium" panose="02000503020000020003" pitchFamily="2" charset="0"/>
                <a:ea typeface="Heiti TC Medium" pitchFamily="2" charset="-128"/>
              </a:rPr>
              <a:t>CMED AESTHETICS DOES NOT ASSUME ANY RESPONSIBILITY OR LIABILITY FOR THE CONTENT, STATEMENTS, OR REPRESENTATIONS CONTAINED INSIDE IT.</a:t>
            </a:r>
          </a:p>
        </p:txBody>
      </p:sp>
      <p:sp>
        <p:nvSpPr>
          <p:cNvPr id="4" name="CasellaDiTesto 8">
            <a:extLst>
              <a:ext uri="{FF2B5EF4-FFF2-40B4-BE49-F238E27FC236}">
                <a16:creationId xmlns:a16="http://schemas.microsoft.com/office/drawing/2014/main" id="{BA4D9A03-F79E-D471-B6EF-341635D97135}"/>
              </a:ext>
            </a:extLst>
          </p:cNvPr>
          <p:cNvSpPr txBox="1"/>
          <p:nvPr userDrawn="1"/>
        </p:nvSpPr>
        <p:spPr>
          <a:xfrm>
            <a:off x="2593742" y="4041829"/>
            <a:ext cx="7004514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>
              <a:defRPr sz="1400" spc="110">
                <a:solidFill>
                  <a:srgbClr val="A7A7A7"/>
                </a:solidFill>
                <a:latin typeface="Josefin Sans Thin Regular"/>
                <a:ea typeface="Josefin Sans Thin Regular"/>
                <a:cs typeface="Josefin Sans Thin Regular"/>
                <a:sym typeface="Josefin Sans Thin Regular"/>
              </a:defRPr>
            </a:pPr>
            <a:r>
              <a:rPr lang="it-IT" sz="1900" b="1" spc="300" dirty="0">
                <a:solidFill>
                  <a:schemeClr val="tx1"/>
                </a:solidFill>
                <a:latin typeface="Heiti TC Medium" pitchFamily="2" charset="-128"/>
                <a:ea typeface="Heiti TC Medium" pitchFamily="2" charset="-128"/>
              </a:rPr>
              <a:t>Official Distributor of </a:t>
            </a:r>
            <a:r>
              <a:rPr lang="it-IT" sz="1900" b="1" spc="300" dirty="0" err="1">
                <a:solidFill>
                  <a:schemeClr val="tx1"/>
                </a:solidFill>
                <a:latin typeface="Heiti TC Medium" pitchFamily="2" charset="-128"/>
                <a:ea typeface="Heiti TC Medium" pitchFamily="2" charset="-128"/>
              </a:rPr>
              <a:t>CMed</a:t>
            </a:r>
            <a:r>
              <a:rPr lang="it-IT" sz="1900" b="1" spc="300" dirty="0">
                <a:solidFill>
                  <a:schemeClr val="tx1"/>
                </a:solidFill>
                <a:latin typeface="Heiti TC Medium" pitchFamily="2" charset="-128"/>
                <a:ea typeface="Heiti TC Medium" pitchFamily="2" charset="-128"/>
              </a:rPr>
              <a:t> </a:t>
            </a:r>
            <a:r>
              <a:rPr lang="it-IT" sz="1900" b="1" spc="300" dirty="0" err="1">
                <a:solidFill>
                  <a:schemeClr val="tx1"/>
                </a:solidFill>
                <a:latin typeface="Heiti TC Medium" pitchFamily="2" charset="-128"/>
                <a:ea typeface="Heiti TC Medium" pitchFamily="2" charset="-128"/>
              </a:rPr>
              <a:t>Aesthetics</a:t>
            </a:r>
            <a:r>
              <a:rPr lang="it-IT" sz="1900" b="1" spc="300" dirty="0">
                <a:solidFill>
                  <a:schemeClr val="tx1"/>
                </a:solidFill>
                <a:latin typeface="Heiti TC Medium" pitchFamily="2" charset="-128"/>
                <a:ea typeface="Heiti TC Medium" pitchFamily="2" charset="-128"/>
              </a:rPr>
              <a:t> </a:t>
            </a:r>
          </a:p>
        </p:txBody>
      </p:sp>
      <p:sp>
        <p:nvSpPr>
          <p:cNvPr id="5" name="CasellaDiTesto 8">
            <a:extLst>
              <a:ext uri="{FF2B5EF4-FFF2-40B4-BE49-F238E27FC236}">
                <a16:creationId xmlns:a16="http://schemas.microsoft.com/office/drawing/2014/main" id="{9218F7E3-ED19-8C35-0D51-C9B568C3BAE3}"/>
              </a:ext>
            </a:extLst>
          </p:cNvPr>
          <p:cNvSpPr txBox="1"/>
          <p:nvPr userDrawn="1"/>
        </p:nvSpPr>
        <p:spPr>
          <a:xfrm>
            <a:off x="8991600" y="4041829"/>
            <a:ext cx="37511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57200">
              <a:defRPr sz="1400" spc="110">
                <a:solidFill>
                  <a:srgbClr val="A7A7A7"/>
                </a:solidFill>
                <a:latin typeface="Josefin Sans Thin Regular"/>
                <a:ea typeface="Josefin Sans Thin Regular"/>
                <a:cs typeface="Josefin Sans Thin Regular"/>
                <a:sym typeface="Josefin Sans Thin Regular"/>
              </a:defRPr>
            </a:pPr>
            <a:r>
              <a:rPr lang="it-IT" sz="1000" b="1" i="0" u="none" strike="noStrike" dirty="0">
                <a:solidFill>
                  <a:schemeClr val="tx1"/>
                </a:solidFill>
                <a:effectLst/>
                <a:latin typeface="Helvetica Neue" panose="02000503000000020004" pitchFamily="2" charset="0"/>
              </a:rPr>
              <a:t>®</a:t>
            </a:r>
            <a:endParaRPr lang="it-IT" sz="800" b="1" spc="300" dirty="0">
              <a:solidFill>
                <a:schemeClr val="tx1"/>
              </a:solidFill>
              <a:latin typeface="Heiti TC Medium" pitchFamily="2" charset="-128"/>
              <a:ea typeface="Heiti TC Medium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2948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_brigh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9CD38-9544-4756-A5A6-86EAECCB77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4C395E-F9E8-6B17-167C-49295B3F78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grpSp>
        <p:nvGrpSpPr>
          <p:cNvPr id="16" name="Gruppo 15">
            <a:extLst>
              <a:ext uri="{FF2B5EF4-FFF2-40B4-BE49-F238E27FC236}">
                <a16:creationId xmlns:a16="http://schemas.microsoft.com/office/drawing/2014/main" id="{B9A56907-087D-4A8D-BD3F-7DA0E0B6ED59}"/>
              </a:ext>
            </a:extLst>
          </p:cNvPr>
          <p:cNvGrpSpPr/>
          <p:nvPr userDrawn="1"/>
        </p:nvGrpSpPr>
        <p:grpSpPr>
          <a:xfrm>
            <a:off x="0" y="6019800"/>
            <a:ext cx="12192000" cy="838200"/>
            <a:chOff x="0" y="6019800"/>
            <a:chExt cx="12192000" cy="838200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014DCA64-FB68-C711-AB8D-0C6E0647F5F1}"/>
                </a:ext>
              </a:extLst>
            </p:cNvPr>
            <p:cNvSpPr/>
            <p:nvPr userDrawn="1"/>
          </p:nvSpPr>
          <p:spPr>
            <a:xfrm>
              <a:off x="0" y="6019800"/>
              <a:ext cx="121920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8" name="CasellaDiTesto 8">
              <a:extLst>
                <a:ext uri="{FF2B5EF4-FFF2-40B4-BE49-F238E27FC236}">
                  <a16:creationId xmlns:a16="http://schemas.microsoft.com/office/drawing/2014/main" id="{98DAAA19-7741-0E37-67FA-E517D2C36FF3}"/>
                </a:ext>
              </a:extLst>
            </p:cNvPr>
            <p:cNvSpPr txBox="1"/>
            <p:nvPr userDrawn="1"/>
          </p:nvSpPr>
          <p:spPr>
            <a:xfrm>
              <a:off x="6096000" y="6263513"/>
              <a:ext cx="6019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THIS PRESENTATION HAS BEEN DEVELOPED AND MODIFIED BY INDEPENDENT DISTRIBUTORS.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CMED AESTHETICS DOES NOT ASSUME ANY RESPONSIBILITY OR LIABILITY FOR THE CONTENT, STATEMENTS, 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OR REPRESENTATIONS CONTAINED INSIDE IT.</a:t>
              </a:r>
            </a:p>
          </p:txBody>
        </p:sp>
        <p:sp>
          <p:nvSpPr>
            <p:cNvPr id="11" name="CasellaDiTesto 8">
              <a:extLst>
                <a:ext uri="{FF2B5EF4-FFF2-40B4-BE49-F238E27FC236}">
                  <a16:creationId xmlns:a16="http://schemas.microsoft.com/office/drawing/2014/main" id="{633D1B7F-8C6D-FDCC-854D-95341072DB15}"/>
                </a:ext>
              </a:extLst>
            </p:cNvPr>
            <p:cNvSpPr txBox="1"/>
            <p:nvPr userDrawn="1"/>
          </p:nvSpPr>
          <p:spPr>
            <a:xfrm>
              <a:off x="1123071" y="6324600"/>
              <a:ext cx="354330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900" b="1" spc="300" dirty="0">
                  <a:solidFill>
                    <a:schemeClr val="bg1"/>
                  </a:solidFill>
                  <a:latin typeface="Heiti TC Medium" pitchFamily="2" charset="-128"/>
                  <a:ea typeface="Heiti TC Medium" pitchFamily="2" charset="-128"/>
                </a:rPr>
                <a:t>Official Distributor of</a:t>
              </a:r>
            </a:p>
          </p:txBody>
        </p:sp>
        <p:cxnSp>
          <p:nvCxnSpPr>
            <p:cNvPr id="14" name="Connettore 1 13">
              <a:extLst>
                <a:ext uri="{FF2B5EF4-FFF2-40B4-BE49-F238E27FC236}">
                  <a16:creationId xmlns:a16="http://schemas.microsoft.com/office/drawing/2014/main" id="{05E67F21-131F-CDD4-BA31-BE65F1A9326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91200" y="6214577"/>
              <a:ext cx="0" cy="51337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6" descr="A black and white logo&#10;&#10;Description automatically generated">
              <a:extLst>
                <a:ext uri="{FF2B5EF4-FFF2-40B4-BE49-F238E27FC236}">
                  <a16:creationId xmlns:a16="http://schemas.microsoft.com/office/drawing/2014/main" id="{C2E58FD2-1B21-EFE8-2D04-45B0C649C00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1461" y="6134638"/>
              <a:ext cx="1524000" cy="60852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72779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2AFC0-4E93-F8CB-0E1F-8530F4EA1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30323-B6F4-F6A7-118F-52261F457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4075B05F-7554-1068-21E6-CBFF921AE166}"/>
              </a:ext>
            </a:extLst>
          </p:cNvPr>
          <p:cNvGrpSpPr/>
          <p:nvPr userDrawn="1"/>
        </p:nvGrpSpPr>
        <p:grpSpPr>
          <a:xfrm>
            <a:off x="0" y="6019800"/>
            <a:ext cx="12192000" cy="838200"/>
            <a:chOff x="0" y="6019800"/>
            <a:chExt cx="12192000" cy="838200"/>
          </a:xfrm>
        </p:grpSpPr>
        <p:sp>
          <p:nvSpPr>
            <p:cNvPr id="6" name="Rettangolo 5">
              <a:extLst>
                <a:ext uri="{FF2B5EF4-FFF2-40B4-BE49-F238E27FC236}">
                  <a16:creationId xmlns:a16="http://schemas.microsoft.com/office/drawing/2014/main" id="{7DDCC70C-7956-29FA-BF5B-62BF3EF85625}"/>
                </a:ext>
              </a:extLst>
            </p:cNvPr>
            <p:cNvSpPr/>
            <p:nvPr userDrawn="1"/>
          </p:nvSpPr>
          <p:spPr>
            <a:xfrm>
              <a:off x="0" y="6019800"/>
              <a:ext cx="12192000" cy="8382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pic>
          <p:nvPicPr>
            <p:cNvPr id="7" name="Picture 10" descr="A blue and black logo&#10;&#10;Description automatically generated">
              <a:extLst>
                <a:ext uri="{FF2B5EF4-FFF2-40B4-BE49-F238E27FC236}">
                  <a16:creationId xmlns:a16="http://schemas.microsoft.com/office/drawing/2014/main" id="{5BB10652-5ABB-A9E9-0440-C21CB04E1F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0571" y="6164406"/>
              <a:ext cx="1447800" cy="578097"/>
            </a:xfrm>
            <a:prstGeom prst="rect">
              <a:avLst/>
            </a:prstGeom>
          </p:spPr>
        </p:pic>
        <p:sp>
          <p:nvSpPr>
            <p:cNvPr id="12" name="CasellaDiTesto 8">
              <a:extLst>
                <a:ext uri="{FF2B5EF4-FFF2-40B4-BE49-F238E27FC236}">
                  <a16:creationId xmlns:a16="http://schemas.microsoft.com/office/drawing/2014/main" id="{C6F6E8FA-5A7C-8061-EC2A-164020B93E26}"/>
                </a:ext>
              </a:extLst>
            </p:cNvPr>
            <p:cNvSpPr txBox="1"/>
            <p:nvPr userDrawn="1"/>
          </p:nvSpPr>
          <p:spPr>
            <a:xfrm>
              <a:off x="6096000" y="6263513"/>
              <a:ext cx="6019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THIS PRESENTATION HAS BEEN DEVELOPED AND MODIFIED BY INDEPENDENT DISTRIBUTORS.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CMED AESTHETICS DOES NOT ASSUME ANY RESPONSIBILITY OR LIABILITY FOR THE CONTENT, STATEMENTS, 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OR REPRESENTATIONS CONTAINED INSIDE IT.</a:t>
              </a:r>
            </a:p>
          </p:txBody>
        </p:sp>
        <p:sp>
          <p:nvSpPr>
            <p:cNvPr id="13" name="CasellaDiTesto 8">
              <a:extLst>
                <a:ext uri="{FF2B5EF4-FFF2-40B4-BE49-F238E27FC236}">
                  <a16:creationId xmlns:a16="http://schemas.microsoft.com/office/drawing/2014/main" id="{0A50249E-40E1-CDC8-937B-9C04A5B44F94}"/>
                </a:ext>
              </a:extLst>
            </p:cNvPr>
            <p:cNvSpPr txBox="1"/>
            <p:nvPr userDrawn="1"/>
          </p:nvSpPr>
          <p:spPr>
            <a:xfrm>
              <a:off x="1123071" y="6324600"/>
              <a:ext cx="354330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900" b="1" spc="300" dirty="0">
                  <a:solidFill>
                    <a:srgbClr val="003CA6"/>
                  </a:solidFill>
                  <a:latin typeface="Heiti TC Medium" pitchFamily="2" charset="-128"/>
                  <a:ea typeface="Heiti TC Medium" pitchFamily="2" charset="-128"/>
                </a:rPr>
                <a:t>Official Distributor of</a:t>
              </a:r>
            </a:p>
          </p:txBody>
        </p:sp>
        <p:cxnSp>
          <p:nvCxnSpPr>
            <p:cNvPr id="14" name="Connettore 1 13">
              <a:extLst>
                <a:ext uri="{FF2B5EF4-FFF2-40B4-BE49-F238E27FC236}">
                  <a16:creationId xmlns:a16="http://schemas.microsoft.com/office/drawing/2014/main" id="{3FB164B1-9B1C-9CBC-08E9-D4E809A8A6F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91200" y="6214577"/>
              <a:ext cx="0" cy="51337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27671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_brigh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2AFC0-4E93-F8CB-0E1F-8530F4EA1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30323-B6F4-F6A7-118F-52261F457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7A40F22B-0837-1A8B-604B-A7690889F6F0}"/>
              </a:ext>
            </a:extLst>
          </p:cNvPr>
          <p:cNvGrpSpPr/>
          <p:nvPr userDrawn="1"/>
        </p:nvGrpSpPr>
        <p:grpSpPr>
          <a:xfrm>
            <a:off x="0" y="6019800"/>
            <a:ext cx="12192000" cy="838200"/>
            <a:chOff x="0" y="6019800"/>
            <a:chExt cx="12192000" cy="838200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0AFBCC2C-4276-9460-2BDE-1205C5AA6CCF}"/>
                </a:ext>
              </a:extLst>
            </p:cNvPr>
            <p:cNvSpPr/>
            <p:nvPr userDrawn="1"/>
          </p:nvSpPr>
          <p:spPr>
            <a:xfrm>
              <a:off x="0" y="6019800"/>
              <a:ext cx="121920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6" name="CasellaDiTesto 8">
              <a:extLst>
                <a:ext uri="{FF2B5EF4-FFF2-40B4-BE49-F238E27FC236}">
                  <a16:creationId xmlns:a16="http://schemas.microsoft.com/office/drawing/2014/main" id="{3BCC9D2C-4B95-2FD5-B717-34C44A3E5FBC}"/>
                </a:ext>
              </a:extLst>
            </p:cNvPr>
            <p:cNvSpPr txBox="1"/>
            <p:nvPr userDrawn="1"/>
          </p:nvSpPr>
          <p:spPr>
            <a:xfrm>
              <a:off x="6096000" y="6263513"/>
              <a:ext cx="6019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THIS PRESENTATION HAS BEEN DEVELOPED AND MODIFIED BY INDEPENDENT DISTRIBUTORS.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CMED AESTHETICS DOES NOT ASSUME ANY RESPONSIBILITY OR LIABILITY FOR THE CONTENT, STATEMENTS, 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OR REPRESENTATIONS CONTAINED INSIDE IT.</a:t>
              </a:r>
            </a:p>
          </p:txBody>
        </p:sp>
        <p:sp>
          <p:nvSpPr>
            <p:cNvPr id="12" name="CasellaDiTesto 8">
              <a:extLst>
                <a:ext uri="{FF2B5EF4-FFF2-40B4-BE49-F238E27FC236}">
                  <a16:creationId xmlns:a16="http://schemas.microsoft.com/office/drawing/2014/main" id="{1444DE39-EB44-AE2C-451A-845758B26CE1}"/>
                </a:ext>
              </a:extLst>
            </p:cNvPr>
            <p:cNvSpPr txBox="1"/>
            <p:nvPr userDrawn="1"/>
          </p:nvSpPr>
          <p:spPr>
            <a:xfrm>
              <a:off x="1123071" y="6324600"/>
              <a:ext cx="354330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900" b="1" spc="300" dirty="0">
                  <a:solidFill>
                    <a:schemeClr val="bg1"/>
                  </a:solidFill>
                  <a:latin typeface="Heiti TC Medium" pitchFamily="2" charset="-128"/>
                  <a:ea typeface="Heiti TC Medium" pitchFamily="2" charset="-128"/>
                </a:rPr>
                <a:t>Official Distributor of</a:t>
              </a:r>
            </a:p>
          </p:txBody>
        </p:sp>
        <p:cxnSp>
          <p:nvCxnSpPr>
            <p:cNvPr id="13" name="Connettore 1 12">
              <a:extLst>
                <a:ext uri="{FF2B5EF4-FFF2-40B4-BE49-F238E27FC236}">
                  <a16:creationId xmlns:a16="http://schemas.microsoft.com/office/drawing/2014/main" id="{C3697B15-EBA5-1710-0E14-98E42CEA987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91200" y="6214577"/>
              <a:ext cx="0" cy="51337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6" descr="A black and white logo&#10;&#10;Description automatically generated">
              <a:extLst>
                <a:ext uri="{FF2B5EF4-FFF2-40B4-BE49-F238E27FC236}">
                  <a16:creationId xmlns:a16="http://schemas.microsoft.com/office/drawing/2014/main" id="{AF696D0A-3B58-521D-8A8F-1649BBC0695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1461" y="6134638"/>
              <a:ext cx="1524000" cy="60852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9887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AD889-EB7D-F40D-5A12-178E1082F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A9CE45-3709-C34D-EE1F-1BF855F5B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4558580C-4A3E-0EE3-1416-0BA10CCA9B1C}"/>
              </a:ext>
            </a:extLst>
          </p:cNvPr>
          <p:cNvGrpSpPr/>
          <p:nvPr userDrawn="1"/>
        </p:nvGrpSpPr>
        <p:grpSpPr>
          <a:xfrm>
            <a:off x="0" y="6019800"/>
            <a:ext cx="12192000" cy="838200"/>
            <a:chOff x="0" y="6019800"/>
            <a:chExt cx="12192000" cy="838200"/>
          </a:xfrm>
        </p:grpSpPr>
        <p:sp>
          <p:nvSpPr>
            <p:cNvPr id="6" name="Rettangolo 5">
              <a:extLst>
                <a:ext uri="{FF2B5EF4-FFF2-40B4-BE49-F238E27FC236}">
                  <a16:creationId xmlns:a16="http://schemas.microsoft.com/office/drawing/2014/main" id="{A386612B-AD6F-AC1C-6BB6-043F606BA9C3}"/>
                </a:ext>
              </a:extLst>
            </p:cNvPr>
            <p:cNvSpPr/>
            <p:nvPr userDrawn="1"/>
          </p:nvSpPr>
          <p:spPr>
            <a:xfrm>
              <a:off x="0" y="6019800"/>
              <a:ext cx="12192000" cy="8382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pic>
          <p:nvPicPr>
            <p:cNvPr id="7" name="Picture 10" descr="A blue and black logo&#10;&#10;Description automatically generated">
              <a:extLst>
                <a:ext uri="{FF2B5EF4-FFF2-40B4-BE49-F238E27FC236}">
                  <a16:creationId xmlns:a16="http://schemas.microsoft.com/office/drawing/2014/main" id="{C33BD01C-0EFE-FF8B-1820-50FFA9A78F4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0571" y="6164406"/>
              <a:ext cx="1447800" cy="578097"/>
            </a:xfrm>
            <a:prstGeom prst="rect">
              <a:avLst/>
            </a:prstGeom>
          </p:spPr>
        </p:pic>
        <p:sp>
          <p:nvSpPr>
            <p:cNvPr id="12" name="CasellaDiTesto 8">
              <a:extLst>
                <a:ext uri="{FF2B5EF4-FFF2-40B4-BE49-F238E27FC236}">
                  <a16:creationId xmlns:a16="http://schemas.microsoft.com/office/drawing/2014/main" id="{CC0CABCC-1A2E-A364-5215-D9E240B22C45}"/>
                </a:ext>
              </a:extLst>
            </p:cNvPr>
            <p:cNvSpPr txBox="1"/>
            <p:nvPr userDrawn="1"/>
          </p:nvSpPr>
          <p:spPr>
            <a:xfrm>
              <a:off x="6096000" y="6263513"/>
              <a:ext cx="6019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THIS PRESENTATION HAS BEEN DEVELOPED AND MODIFIED BY INDEPENDENT DISTRIBUTORS.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CMED AESTHETICS DOES NOT ASSUME ANY RESPONSIBILITY OR LIABILITY FOR THE CONTENT, STATEMENTS, 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OR REPRESENTATIONS CONTAINED INSIDE IT.</a:t>
              </a:r>
            </a:p>
          </p:txBody>
        </p:sp>
        <p:sp>
          <p:nvSpPr>
            <p:cNvPr id="13" name="CasellaDiTesto 8">
              <a:extLst>
                <a:ext uri="{FF2B5EF4-FFF2-40B4-BE49-F238E27FC236}">
                  <a16:creationId xmlns:a16="http://schemas.microsoft.com/office/drawing/2014/main" id="{3FCC8AA0-A19A-4E89-87EA-BF63BF5D3036}"/>
                </a:ext>
              </a:extLst>
            </p:cNvPr>
            <p:cNvSpPr txBox="1"/>
            <p:nvPr userDrawn="1"/>
          </p:nvSpPr>
          <p:spPr>
            <a:xfrm>
              <a:off x="1123071" y="6324600"/>
              <a:ext cx="354330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900" b="1" spc="300" dirty="0">
                  <a:solidFill>
                    <a:srgbClr val="003CA6"/>
                  </a:solidFill>
                  <a:latin typeface="Heiti TC Medium" pitchFamily="2" charset="-128"/>
                  <a:ea typeface="Heiti TC Medium" pitchFamily="2" charset="-128"/>
                </a:rPr>
                <a:t>Official Distributor of</a:t>
              </a:r>
            </a:p>
          </p:txBody>
        </p:sp>
        <p:cxnSp>
          <p:nvCxnSpPr>
            <p:cNvPr id="14" name="Connettore 1 13">
              <a:extLst>
                <a:ext uri="{FF2B5EF4-FFF2-40B4-BE49-F238E27FC236}">
                  <a16:creationId xmlns:a16="http://schemas.microsoft.com/office/drawing/2014/main" id="{DEBA532B-8373-74FB-EE08-B78B6173BCF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91200" y="6214577"/>
              <a:ext cx="0" cy="51337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82334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_brigh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AD889-EB7D-F40D-5A12-178E1082F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A9CE45-3709-C34D-EE1F-1BF855F5B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D47A9029-5F1B-5732-3967-7A92687C9B6A}"/>
              </a:ext>
            </a:extLst>
          </p:cNvPr>
          <p:cNvGrpSpPr/>
          <p:nvPr userDrawn="1"/>
        </p:nvGrpSpPr>
        <p:grpSpPr>
          <a:xfrm>
            <a:off x="0" y="6019800"/>
            <a:ext cx="12192000" cy="838200"/>
            <a:chOff x="0" y="6019800"/>
            <a:chExt cx="12192000" cy="838200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95BEBF17-FE46-3FD4-0222-539E2AA067F6}"/>
                </a:ext>
              </a:extLst>
            </p:cNvPr>
            <p:cNvSpPr/>
            <p:nvPr userDrawn="1"/>
          </p:nvSpPr>
          <p:spPr>
            <a:xfrm>
              <a:off x="0" y="6019800"/>
              <a:ext cx="121920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6" name="CasellaDiTesto 8">
              <a:extLst>
                <a:ext uri="{FF2B5EF4-FFF2-40B4-BE49-F238E27FC236}">
                  <a16:creationId xmlns:a16="http://schemas.microsoft.com/office/drawing/2014/main" id="{4141D41A-5641-F8BB-9E65-503C101349BF}"/>
                </a:ext>
              </a:extLst>
            </p:cNvPr>
            <p:cNvSpPr txBox="1"/>
            <p:nvPr userDrawn="1"/>
          </p:nvSpPr>
          <p:spPr>
            <a:xfrm>
              <a:off x="6096000" y="6263513"/>
              <a:ext cx="6019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THIS PRESENTATION HAS BEEN DEVELOPED AND MODIFIED BY INDEPENDENT DISTRIBUTORS.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CMED AESTHETICS DOES NOT ASSUME ANY RESPONSIBILITY OR LIABILITY FOR THE CONTENT, STATEMENTS, 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OR REPRESENTATIONS CONTAINED INSIDE IT.</a:t>
              </a:r>
            </a:p>
          </p:txBody>
        </p:sp>
        <p:sp>
          <p:nvSpPr>
            <p:cNvPr id="12" name="CasellaDiTesto 8">
              <a:extLst>
                <a:ext uri="{FF2B5EF4-FFF2-40B4-BE49-F238E27FC236}">
                  <a16:creationId xmlns:a16="http://schemas.microsoft.com/office/drawing/2014/main" id="{6697A86E-E8AA-89BE-1D8E-1420DCD24427}"/>
                </a:ext>
              </a:extLst>
            </p:cNvPr>
            <p:cNvSpPr txBox="1"/>
            <p:nvPr userDrawn="1"/>
          </p:nvSpPr>
          <p:spPr>
            <a:xfrm>
              <a:off x="1123071" y="6324600"/>
              <a:ext cx="354330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900" b="1" spc="300" dirty="0">
                  <a:solidFill>
                    <a:schemeClr val="bg1"/>
                  </a:solidFill>
                  <a:latin typeface="Heiti TC Medium" pitchFamily="2" charset="-128"/>
                  <a:ea typeface="Heiti TC Medium" pitchFamily="2" charset="-128"/>
                </a:rPr>
                <a:t>Official Distributor of</a:t>
              </a:r>
            </a:p>
          </p:txBody>
        </p:sp>
        <p:cxnSp>
          <p:nvCxnSpPr>
            <p:cNvPr id="13" name="Connettore 1 12">
              <a:extLst>
                <a:ext uri="{FF2B5EF4-FFF2-40B4-BE49-F238E27FC236}">
                  <a16:creationId xmlns:a16="http://schemas.microsoft.com/office/drawing/2014/main" id="{4F51D478-629C-F719-B650-32E0DB545B2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91200" y="6214577"/>
              <a:ext cx="0" cy="51337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6" descr="A black and white logo&#10;&#10;Description automatically generated">
              <a:extLst>
                <a:ext uri="{FF2B5EF4-FFF2-40B4-BE49-F238E27FC236}">
                  <a16:creationId xmlns:a16="http://schemas.microsoft.com/office/drawing/2014/main" id="{4B206EAC-12F6-882C-E063-5A74603F63A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1461" y="6134638"/>
              <a:ext cx="1524000" cy="60852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68273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C0160-0AC4-4F22-F8D5-263613C89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00757-FB9F-AF97-469B-CF5504F286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CB733B-75CD-C72C-A0C7-A0FC75FF78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grpSp>
        <p:nvGrpSpPr>
          <p:cNvPr id="5" name="Gruppo 4">
            <a:extLst>
              <a:ext uri="{FF2B5EF4-FFF2-40B4-BE49-F238E27FC236}">
                <a16:creationId xmlns:a16="http://schemas.microsoft.com/office/drawing/2014/main" id="{3804CCF5-9EB7-ABB0-142A-4C849D90802C}"/>
              </a:ext>
            </a:extLst>
          </p:cNvPr>
          <p:cNvGrpSpPr/>
          <p:nvPr userDrawn="1"/>
        </p:nvGrpSpPr>
        <p:grpSpPr>
          <a:xfrm>
            <a:off x="0" y="6019800"/>
            <a:ext cx="12192000" cy="838200"/>
            <a:chOff x="0" y="6019800"/>
            <a:chExt cx="12192000" cy="838200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926C5B16-78BB-CBF9-E634-12DBF26B1193}"/>
                </a:ext>
              </a:extLst>
            </p:cNvPr>
            <p:cNvSpPr/>
            <p:nvPr userDrawn="1"/>
          </p:nvSpPr>
          <p:spPr>
            <a:xfrm>
              <a:off x="0" y="6019800"/>
              <a:ext cx="12192000" cy="8382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pic>
          <p:nvPicPr>
            <p:cNvPr id="8" name="Picture 10" descr="A blue and black logo&#10;&#10;Description automatically generated">
              <a:extLst>
                <a:ext uri="{FF2B5EF4-FFF2-40B4-BE49-F238E27FC236}">
                  <a16:creationId xmlns:a16="http://schemas.microsoft.com/office/drawing/2014/main" id="{E707E8D6-C1F2-B287-1B31-88DC04737B6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0571" y="6164406"/>
              <a:ext cx="1447800" cy="578097"/>
            </a:xfrm>
            <a:prstGeom prst="rect">
              <a:avLst/>
            </a:prstGeom>
          </p:spPr>
        </p:pic>
        <p:sp>
          <p:nvSpPr>
            <p:cNvPr id="13" name="CasellaDiTesto 8">
              <a:extLst>
                <a:ext uri="{FF2B5EF4-FFF2-40B4-BE49-F238E27FC236}">
                  <a16:creationId xmlns:a16="http://schemas.microsoft.com/office/drawing/2014/main" id="{58F0E150-E85F-022F-1AB1-91263A1CB215}"/>
                </a:ext>
              </a:extLst>
            </p:cNvPr>
            <p:cNvSpPr txBox="1"/>
            <p:nvPr userDrawn="1"/>
          </p:nvSpPr>
          <p:spPr>
            <a:xfrm>
              <a:off x="6096000" y="6263513"/>
              <a:ext cx="6019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THIS PRESENTATION HAS BEEN DEVELOPED AND MODIFIED BY INDEPENDENT DISTRIBUTORS.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CMED AESTHETICS DOES NOT ASSUME ANY RESPONSIBILITY OR LIABILITY FOR THE CONTENT, STATEMENTS, 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tx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OR REPRESENTATIONS CONTAINED INSIDE IT.</a:t>
              </a:r>
            </a:p>
          </p:txBody>
        </p:sp>
        <p:sp>
          <p:nvSpPr>
            <p:cNvPr id="14" name="CasellaDiTesto 8">
              <a:extLst>
                <a:ext uri="{FF2B5EF4-FFF2-40B4-BE49-F238E27FC236}">
                  <a16:creationId xmlns:a16="http://schemas.microsoft.com/office/drawing/2014/main" id="{5C4A5879-CB5E-7DC3-15D4-0FA044D05925}"/>
                </a:ext>
              </a:extLst>
            </p:cNvPr>
            <p:cNvSpPr txBox="1"/>
            <p:nvPr userDrawn="1"/>
          </p:nvSpPr>
          <p:spPr>
            <a:xfrm>
              <a:off x="1123071" y="6324600"/>
              <a:ext cx="354330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900" b="1" spc="300" dirty="0">
                  <a:solidFill>
                    <a:srgbClr val="003CA6"/>
                  </a:solidFill>
                  <a:latin typeface="Heiti TC Medium" pitchFamily="2" charset="-128"/>
                  <a:ea typeface="Heiti TC Medium" pitchFamily="2" charset="-128"/>
                </a:rPr>
                <a:t>Official Distributor of</a:t>
              </a:r>
            </a:p>
          </p:txBody>
        </p:sp>
        <p:cxnSp>
          <p:nvCxnSpPr>
            <p:cNvPr id="15" name="Connettore 1 14">
              <a:extLst>
                <a:ext uri="{FF2B5EF4-FFF2-40B4-BE49-F238E27FC236}">
                  <a16:creationId xmlns:a16="http://schemas.microsoft.com/office/drawing/2014/main" id="{2E96A87F-80FD-EE64-E5E3-CCC69DCB8A8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91200" y="6214577"/>
              <a:ext cx="0" cy="51337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07793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_brigh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C0160-0AC4-4F22-F8D5-263613C89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00757-FB9F-AF97-469B-CF5504F286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CB733B-75CD-C72C-A0C7-A0FC75FF78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grpSp>
        <p:nvGrpSpPr>
          <p:cNvPr id="5" name="Gruppo 4">
            <a:extLst>
              <a:ext uri="{FF2B5EF4-FFF2-40B4-BE49-F238E27FC236}">
                <a16:creationId xmlns:a16="http://schemas.microsoft.com/office/drawing/2014/main" id="{C32AA9FC-FF94-22D5-ACEC-1EF873DC7456}"/>
              </a:ext>
            </a:extLst>
          </p:cNvPr>
          <p:cNvGrpSpPr/>
          <p:nvPr userDrawn="1"/>
        </p:nvGrpSpPr>
        <p:grpSpPr>
          <a:xfrm>
            <a:off x="0" y="6019800"/>
            <a:ext cx="12192000" cy="838200"/>
            <a:chOff x="0" y="6019800"/>
            <a:chExt cx="12192000" cy="838200"/>
          </a:xfrm>
        </p:grpSpPr>
        <p:sp>
          <p:nvSpPr>
            <p:cNvPr id="6" name="Rettangolo 5">
              <a:extLst>
                <a:ext uri="{FF2B5EF4-FFF2-40B4-BE49-F238E27FC236}">
                  <a16:creationId xmlns:a16="http://schemas.microsoft.com/office/drawing/2014/main" id="{0300E81B-5750-DE21-21D0-9B7BB6381CA8}"/>
                </a:ext>
              </a:extLst>
            </p:cNvPr>
            <p:cNvSpPr/>
            <p:nvPr userDrawn="1"/>
          </p:nvSpPr>
          <p:spPr>
            <a:xfrm>
              <a:off x="0" y="6019800"/>
              <a:ext cx="121920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7" name="CasellaDiTesto 8">
              <a:extLst>
                <a:ext uri="{FF2B5EF4-FFF2-40B4-BE49-F238E27FC236}">
                  <a16:creationId xmlns:a16="http://schemas.microsoft.com/office/drawing/2014/main" id="{2D23EE8C-E470-277C-CB3F-41CAE22D94B2}"/>
                </a:ext>
              </a:extLst>
            </p:cNvPr>
            <p:cNvSpPr txBox="1"/>
            <p:nvPr userDrawn="1"/>
          </p:nvSpPr>
          <p:spPr>
            <a:xfrm>
              <a:off x="6096000" y="6263513"/>
              <a:ext cx="6019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THIS PRESENTATION HAS BEEN DEVELOPED AND MODIFIED BY INDEPENDENT DISTRIBUTORS.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CMED AESTHETICS DOES NOT ASSUME ANY RESPONSIBILITY OR LIABILITY FOR THE CONTENT, STATEMENTS, </a:t>
              </a:r>
            </a:p>
            <a:p>
              <a:pPr algn="l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600" b="1" i="0" dirty="0">
                  <a:solidFill>
                    <a:schemeClr val="bg1"/>
                  </a:solidFill>
                  <a:latin typeface="Avenir Medium" panose="02000503020000020003" pitchFamily="2" charset="0"/>
                  <a:ea typeface="Heiti TC Medium" pitchFamily="2" charset="-128"/>
                </a:rPr>
                <a:t>OR REPRESENTATIONS CONTAINED INSIDE IT.</a:t>
              </a:r>
            </a:p>
          </p:txBody>
        </p:sp>
        <p:sp>
          <p:nvSpPr>
            <p:cNvPr id="13" name="CasellaDiTesto 8">
              <a:extLst>
                <a:ext uri="{FF2B5EF4-FFF2-40B4-BE49-F238E27FC236}">
                  <a16:creationId xmlns:a16="http://schemas.microsoft.com/office/drawing/2014/main" id="{B4890B0F-8DD6-B85E-4822-B1831A000A51}"/>
                </a:ext>
              </a:extLst>
            </p:cNvPr>
            <p:cNvSpPr txBox="1"/>
            <p:nvPr userDrawn="1"/>
          </p:nvSpPr>
          <p:spPr>
            <a:xfrm>
              <a:off x="1123071" y="6324600"/>
              <a:ext cx="354330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457200">
                <a:defRPr sz="1400" spc="110">
                  <a:solidFill>
                    <a:srgbClr val="A7A7A7"/>
                  </a:solidFill>
                  <a:latin typeface="Josefin Sans Thin Regular"/>
                  <a:ea typeface="Josefin Sans Thin Regular"/>
                  <a:cs typeface="Josefin Sans Thin Regular"/>
                  <a:sym typeface="Josefin Sans Thin Regular"/>
                </a:defRPr>
              </a:pPr>
              <a:r>
                <a:rPr lang="it-IT" sz="900" b="1" spc="300" dirty="0">
                  <a:solidFill>
                    <a:schemeClr val="bg1"/>
                  </a:solidFill>
                  <a:latin typeface="Heiti TC Medium" pitchFamily="2" charset="-128"/>
                  <a:ea typeface="Heiti TC Medium" pitchFamily="2" charset="-128"/>
                </a:rPr>
                <a:t>Official Distributor of</a:t>
              </a:r>
            </a:p>
          </p:txBody>
        </p:sp>
        <p:cxnSp>
          <p:nvCxnSpPr>
            <p:cNvPr id="14" name="Connettore 1 13">
              <a:extLst>
                <a:ext uri="{FF2B5EF4-FFF2-40B4-BE49-F238E27FC236}">
                  <a16:creationId xmlns:a16="http://schemas.microsoft.com/office/drawing/2014/main" id="{691A307A-B8B4-C10D-0FEC-2743B9F6676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91200" y="6214577"/>
              <a:ext cx="0" cy="51337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6" descr="A black and white logo&#10;&#10;Description automatically generated">
              <a:extLst>
                <a:ext uri="{FF2B5EF4-FFF2-40B4-BE49-F238E27FC236}">
                  <a16:creationId xmlns:a16="http://schemas.microsoft.com/office/drawing/2014/main" id="{326AAE78-7C06-8464-6EEE-84B198FC726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51461" y="6134638"/>
              <a:ext cx="1524000" cy="60852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22003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127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8265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81" r:id="rId2"/>
    <p:sldLayoutId id="2147483682" r:id="rId3"/>
    <p:sldLayoutId id="2147483669" r:id="rId4"/>
    <p:sldLayoutId id="2147483683" r:id="rId5"/>
    <p:sldLayoutId id="2147483670" r:id="rId6"/>
    <p:sldLayoutId id="2147483684" r:id="rId7"/>
    <p:sldLayoutId id="2147483671" r:id="rId8"/>
    <p:sldLayoutId id="2147483685" r:id="rId9"/>
    <p:sldLayoutId id="2147483672" r:id="rId10"/>
    <p:sldLayoutId id="2147483686" r:id="rId11"/>
    <p:sldLayoutId id="2147483673" r:id="rId12"/>
    <p:sldLayoutId id="2147483687" r:id="rId13"/>
    <p:sldLayoutId id="2147483675" r:id="rId14"/>
    <p:sldLayoutId id="2147483688" r:id="rId15"/>
    <p:sldLayoutId id="2147483676" r:id="rId16"/>
    <p:sldLayoutId id="2147483689" r:id="rId17"/>
    <p:sldLayoutId id="2147483677" r:id="rId18"/>
    <p:sldLayoutId id="2147483690" r:id="rId19"/>
    <p:sldLayoutId id="2147483678" r:id="rId20"/>
    <p:sldLayoutId id="2147483691" r:id="rId21"/>
    <p:sldLayoutId id="2147483664" r:id="rId22"/>
    <p:sldLayoutId id="2147483692" r:id="rId23"/>
    <p:sldLayoutId id="2147483680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venir Book" panose="0200050302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Avenir Book" panose="02000503020000020003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Avenir Book" panose="02000503020000020003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Avenir Book" panose="02000503020000020003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Avenir Book" panose="02000503020000020003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Avenir Book" panose="02000503020000020003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7216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6633177"/>
      </p:ext>
    </p:extLst>
  </p:cSld>
  <p:clrMapOvr>
    <a:masterClrMapping/>
  </p:clrMapOvr>
</p:sld>
</file>

<file path=ppt/theme/theme1.xml><?xml version="1.0" encoding="utf-8"?>
<a:theme xmlns:a="http://schemas.openxmlformats.org/drawingml/2006/main" name="CMed Aesthetics">
  <a:themeElements>
    <a:clrScheme name="CMed Aesthetics">
      <a:dk1>
        <a:srgbClr val="012754"/>
      </a:dk1>
      <a:lt1>
        <a:srgbClr val="FFFFFF"/>
      </a:lt1>
      <a:dk2>
        <a:srgbClr val="0139A5"/>
      </a:dk2>
      <a:lt2>
        <a:srgbClr val="E2E9F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5683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9" baseType="lpstr">
      <vt:lpstr>Heiti TC Medium</vt:lpstr>
      <vt:lpstr>Arial</vt:lpstr>
      <vt:lpstr>Avenir Book</vt:lpstr>
      <vt:lpstr>Avenir Medium</vt:lpstr>
      <vt:lpstr>Calibri</vt:lpstr>
      <vt:lpstr>Helvetica Neue</vt:lpstr>
      <vt:lpstr>CMed Aesthetics</vt:lpstr>
      <vt:lpstr>Presentazione standard di PowerPoint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CMed Aesthetics PPT template</dc:title>
  <dc:subject/>
  <dc:creator/>
  <cp:keywords/>
  <dc:description/>
  <cp:lastModifiedBy>Lucrezia Randich</cp:lastModifiedBy>
  <cp:revision>193</cp:revision>
  <dcterms:created xsi:type="dcterms:W3CDTF">2018-06-19T09:59:10Z</dcterms:created>
  <dcterms:modified xsi:type="dcterms:W3CDTF">2025-09-16T12:48:35Z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2018-06-17T10:00:00Z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2018-06-19T10:00:00Z</vt:filetime>
  </property>
</Properties>
</file>